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79" autoAdjust="0"/>
    <p:restoredTop sz="96327" autoAdjust="0"/>
  </p:normalViewPr>
  <p:slideViewPr>
    <p:cSldViewPr snapToGrid="0">
      <p:cViewPr>
        <p:scale>
          <a:sx n="125" d="100"/>
          <a:sy n="125" d="100"/>
        </p:scale>
        <p:origin x="1422" y="780"/>
      </p:cViewPr>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5228823" y="1144379"/>
            <a:ext cx="6124976" cy="1811792"/>
          </a:xfrm>
        </p:spPr>
        <p:txBody>
          <a:bodyPr anchor="b"/>
          <a:lstStyle>
            <a:lvl1pPr algn="ctr">
              <a:defRPr sz="6000">
                <a:effectLst>
                  <a:outerShdw blurRad="444500" algn="ctr" rotWithShape="0">
                    <a:prstClr val="black"/>
                  </a:outerShdw>
                </a:effectLst>
              </a:defRPr>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5228822" y="3117104"/>
            <a:ext cx="6124977" cy="980848"/>
          </a:xfrm>
        </p:spPr>
        <p:txBody>
          <a:bodyPr>
            <a:normAutofit/>
          </a:bodyPr>
          <a:lstStyle>
            <a:lvl1pPr marL="0" indent="0" algn="ctr">
              <a:buNone/>
              <a:defRPr sz="2800">
                <a:solidFill>
                  <a:schemeClr val="bg1"/>
                </a:solidFill>
                <a:effectLst>
                  <a:outerShdw blurRad="444500" algn="ctr" rotWithShape="0">
                    <a:prstClr val="black"/>
                  </a:outerShdw>
                </a:effectLs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4766255" y="365125"/>
            <a:ext cx="6587543" cy="1325563"/>
          </a:xfrm>
        </p:spPr>
        <p:txBody>
          <a:bodyPr/>
          <a:lstStyle>
            <a:lvl1pPr>
              <a:defRPr>
                <a:effectLst>
                  <a:outerShdw blurRad="444500" algn="ctr" rotWithShape="0">
                    <a:prstClr val="black"/>
                  </a:outerShdw>
                </a:effectLst>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4766256" y="1851621"/>
            <a:ext cx="6587544" cy="4325342"/>
          </a:xfrm>
        </p:spPr>
        <p:txBody>
          <a:bodyPr/>
          <a:lstStyle>
            <a:lvl1pPr>
              <a:defRPr>
                <a:solidFill>
                  <a:schemeClr val="bg1"/>
                </a:solidFill>
                <a:effectLst>
                  <a:outerShdw blurRad="444500" algn="ctr" rotWithShape="0">
                    <a:prstClr val="black"/>
                  </a:outerShdw>
                </a:effectLst>
              </a:defRPr>
            </a:lvl1pPr>
            <a:lvl2pPr>
              <a:defRPr>
                <a:solidFill>
                  <a:schemeClr val="bg1"/>
                </a:solidFill>
                <a:effectLst>
                  <a:outerShdw blurRad="444500" algn="ctr" rotWithShape="0">
                    <a:prstClr val="black"/>
                  </a:outerShdw>
                </a:effectLst>
              </a:defRPr>
            </a:lvl2pPr>
            <a:lvl3pPr>
              <a:defRPr>
                <a:solidFill>
                  <a:schemeClr val="bg1"/>
                </a:solidFill>
                <a:effectLst>
                  <a:outerShdw blurRad="444500" algn="ctr" rotWithShape="0">
                    <a:prstClr val="black"/>
                  </a:outerShdw>
                </a:effectLst>
              </a:defRPr>
            </a:lvl3pPr>
            <a:lvl4pPr>
              <a:defRPr>
                <a:solidFill>
                  <a:schemeClr val="bg1"/>
                </a:solidFill>
                <a:effectLst>
                  <a:outerShdw blurRad="444500" algn="ctr" rotWithShape="0">
                    <a:prstClr val="black"/>
                  </a:outerShdw>
                </a:effectLst>
              </a:defRPr>
            </a:lvl4pPr>
            <a:lvl5pPr>
              <a:defRPr>
                <a:solidFill>
                  <a:schemeClr val="bg1"/>
                </a:solidFill>
                <a:effectLst>
                  <a:outerShdw blurRad="444500" algn="ctr" rotWithShape="0">
                    <a:prstClr val="black"/>
                  </a:outerShdw>
                </a:effectLs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5674216" cy="1325563"/>
          </a:xfrm>
        </p:spPr>
        <p:txBody>
          <a:bodyPr/>
          <a:lstStyle>
            <a:lvl1pPr>
              <a:defRPr>
                <a:effectLst>
                  <a:outerShdw blurRad="444500" algn="ctr" rotWithShape="0">
                    <a:prstClr val="black"/>
                  </a:outerShdw>
                </a:effectLst>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51621"/>
            <a:ext cx="5674216" cy="4325342"/>
          </a:xfrm>
        </p:spPr>
        <p:txBody>
          <a:bodyPr/>
          <a:lstStyle>
            <a:lvl1pPr>
              <a:defRPr>
                <a:solidFill>
                  <a:schemeClr val="bg1"/>
                </a:solidFill>
                <a:effectLst>
                  <a:outerShdw blurRad="444500" algn="ctr" rotWithShape="0">
                    <a:prstClr val="black"/>
                  </a:outerShdw>
                </a:effectLst>
              </a:defRPr>
            </a:lvl1pPr>
            <a:lvl2pPr>
              <a:defRPr>
                <a:solidFill>
                  <a:schemeClr val="bg1"/>
                </a:solidFill>
                <a:effectLst>
                  <a:outerShdw blurRad="444500" algn="ctr" rotWithShape="0">
                    <a:prstClr val="black"/>
                  </a:outerShdw>
                </a:effectLst>
              </a:defRPr>
            </a:lvl2pPr>
            <a:lvl3pPr>
              <a:defRPr>
                <a:solidFill>
                  <a:schemeClr val="bg1"/>
                </a:solidFill>
                <a:effectLst>
                  <a:outerShdw blurRad="444500" algn="ctr" rotWithShape="0">
                    <a:prstClr val="black"/>
                  </a:outerShdw>
                </a:effectLst>
              </a:defRPr>
            </a:lvl3pPr>
            <a:lvl4pPr>
              <a:defRPr>
                <a:solidFill>
                  <a:schemeClr val="bg1"/>
                </a:solidFill>
                <a:effectLst>
                  <a:outerShdw blurRad="444500" algn="ctr" rotWithShape="0">
                    <a:prstClr val="black"/>
                  </a:outerShdw>
                </a:effectLst>
              </a:defRPr>
            </a:lvl4pPr>
            <a:lvl5pPr>
              <a:defRPr>
                <a:solidFill>
                  <a:schemeClr val="bg1"/>
                </a:solidFill>
                <a:effectLst>
                  <a:outerShdw blurRad="444500" algn="ctr" rotWithShape="0">
                    <a:prstClr val="black"/>
                  </a:outerShdw>
                </a:effectLs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6413678" y="2096227"/>
            <a:ext cx="4940121" cy="1901614"/>
          </a:xfrm>
        </p:spPr>
        <p:txBody>
          <a:bodyPr anchor="b"/>
          <a:lstStyle>
            <a:lvl1pPr algn="r">
              <a:defRPr sz="6000">
                <a:effectLst>
                  <a:outerShdw blurRad="444500" algn="ctr" rotWithShape="0">
                    <a:prstClr val="black"/>
                  </a:outerShdw>
                </a:effectLst>
              </a:defRPr>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6413678" y="4153778"/>
            <a:ext cx="4940121" cy="632663"/>
          </a:xfrm>
        </p:spPr>
        <p:txBody>
          <a:bodyPr/>
          <a:lstStyle>
            <a:lvl1pPr marL="0" indent="0" algn="r">
              <a:buNone/>
              <a:defRPr sz="2400">
                <a:solidFill>
                  <a:schemeClr val="bg1"/>
                </a:solidFill>
                <a:effectLst>
                  <a:outerShdw blurRad="444500" algn="ctr" rotWithShape="0">
                    <a:prstClr val="black"/>
                  </a:outerShdw>
                </a:effectLs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1752906"/>
            <a:ext cx="4364865" cy="1905718"/>
          </a:xfrm>
        </p:spPr>
        <p:txBody>
          <a:bodyPr anchor="b"/>
          <a:lstStyle>
            <a:lvl1pPr algn="l">
              <a:defRPr sz="6000">
                <a:effectLst>
                  <a:outerShdw blurRad="444500" algn="ctr" rotWithShape="0">
                    <a:prstClr val="black"/>
                  </a:outerShdw>
                </a:effectLst>
              </a:defRPr>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3819557"/>
            <a:ext cx="4364865" cy="807178"/>
          </a:xfrm>
        </p:spPr>
        <p:txBody>
          <a:bodyPr/>
          <a:lstStyle>
            <a:lvl1pPr marL="0" indent="0" algn="l">
              <a:buNone/>
              <a:defRPr sz="2400">
                <a:solidFill>
                  <a:schemeClr val="bg1"/>
                </a:solidFill>
                <a:effectLst>
                  <a:outerShdw blurRad="444500" algn="ctr" rotWithShape="0">
                    <a:prstClr val="black"/>
                  </a:outerShdw>
                </a:effectLs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8201" y="1051152"/>
            <a:ext cx="5257800" cy="1917246"/>
          </a:xfrm>
          <a:effectLst>
            <a:outerShdw blurRad="444500" algn="ctr" rotWithShape="0">
              <a:prstClr val="black"/>
            </a:outerShdw>
          </a:effectLst>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8201" y="3128128"/>
            <a:ext cx="5257800" cy="1091447"/>
          </a:xfrm>
          <a:effectLst>
            <a:outerShdw blurRad="444500" algn="ctr" rotWithShape="0">
              <a:prstClr val="black"/>
            </a:outerShdw>
          </a:effectLst>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38200" y="4531744"/>
            <a:ext cx="1333500" cy="1333500"/>
          </a:xfrm>
          <a:prstGeom prst="ellipse">
            <a:avLst/>
          </a:prstGeom>
          <a:solidFill>
            <a:schemeClr val="bg2"/>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2363522" y="4814546"/>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2363522" y="5041879"/>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2363522" y="5269212"/>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bg2">
                    <a:lumMod val="90000"/>
                  </a:schemeClr>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2">
                    <a:lumMod val="9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2">
                    <a:lumMod val="9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2">
                    <a:lumMod val="9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bg2">
              <a:lumMod val="90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a:t>
            </a:r>
          </a:p>
          <a:p>
            <a:r>
              <a:rPr lang="en-US" noProof="1"/>
              <a:t>Duis aute irure dolor in reprehenderit in voluptate velit esse cillum dolore eu fugiat nulla pariatur. Excepteur sint occaecat cupidatat non proident, sunt in culpa qui officia deserunt mollit.</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8AFF5CF6-0DC6-6EC0-228D-067FF1859705}"/>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42_T_PGO_Bitcoin-Stone.pptx" id="{ADD9F0B2-D0C1-4237-9727-3E0655153104}" vid="{6EE4520D-455D-4B7D-90E2-3C574392794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42_T_PGO_Bitcoin-Stone.pptx" id="{ADD9F0B2-D0C1-4237-9727-3E0655153104}" vid="{85505892-FB36-47E2-888D-078169EF08A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54</TotalTime>
  <Words>349</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Your Presentation</dc:title>
  <dc:creator>Christophe Barroche</dc:creator>
  <dc:description>© Copyright PresentationGo.com</dc:description>
  <cp:lastModifiedBy>Christophe Barroche</cp:lastModifiedBy>
  <cp:revision>4</cp:revision>
  <dcterms:created xsi:type="dcterms:W3CDTF">2024-03-14T19:47:33Z</dcterms:created>
  <dcterms:modified xsi:type="dcterms:W3CDTF">2024-03-15T02:46:29Z</dcterms:modified>
  <cp:category>Templates</cp:category>
</cp:coreProperties>
</file>