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517" autoAdjust="0"/>
    <p:restoredTop sz="96327" autoAdjust="0"/>
  </p:normalViewPr>
  <p:slideViewPr>
    <p:cSldViewPr snapToGrid="0">
      <p:cViewPr varScale="1">
        <p:scale>
          <a:sx n="153" d="100"/>
          <a:sy n="153" d="100"/>
        </p:scale>
        <p:origin x="1350" y="126"/>
      </p:cViewPr>
      <p:guideLst/>
    </p:cSldViewPr>
  </p:slideViewPr>
  <p:notesTextViewPr>
    <p:cViewPr>
      <p:scale>
        <a:sx n="1" d="1"/>
        <a:sy n="1" d="1"/>
      </p:scale>
      <p:origin x="0" y="0"/>
    </p:cViewPr>
  </p:notesTextViewPr>
  <p:sorterViewPr>
    <p:cViewPr>
      <p:scale>
        <a:sx n="200" d="100"/>
        <a:sy n="2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3/12/2024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1879600" y="883920"/>
            <a:ext cx="7023100" cy="2261209"/>
          </a:xfrm>
        </p:spPr>
        <p:txBody>
          <a:bodyPr anchor="b"/>
          <a:lstStyle>
            <a:lvl1pPr algn="l">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1879599" y="3280066"/>
            <a:ext cx="7023101" cy="1032854"/>
          </a:xfrm>
        </p:spPr>
        <p:txBody>
          <a:bodyPr>
            <a:normAutofit/>
          </a:bodyPr>
          <a:lstStyle>
            <a:lvl1pPr marL="0" indent="0" algn="l">
              <a:buNone/>
              <a:defRPr sz="28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199" y="365125"/>
            <a:ext cx="7430037"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199" y="1825625"/>
            <a:ext cx="6313713" cy="4348164"/>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5679583" y="369888"/>
            <a:ext cx="5674216" cy="1325563"/>
          </a:xfrm>
        </p:spPr>
        <p:txBody>
          <a:bodyPr/>
          <a:lstStyle/>
          <a:p>
            <a:r>
              <a:rPr lang="en-US"/>
              <a:t>Click to edit Master title style</a:t>
            </a:r>
            <a:endParaRPr lang="en-US" dirty="0"/>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5679583" y="1822450"/>
            <a:ext cx="5674216" cy="4351338"/>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4765183" y="1049129"/>
            <a:ext cx="6588617" cy="1901614"/>
          </a:xfrm>
        </p:spPr>
        <p:txBody>
          <a:bodyPr anchor="b"/>
          <a:lstStyle>
            <a:lvl1pPr algn="r">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4765183" y="3085680"/>
            <a:ext cx="6588617" cy="1013880"/>
          </a:xfrm>
        </p:spPr>
        <p:txBody>
          <a:bodyPr/>
          <a:lstStyle>
            <a:lvl1pPr marL="0" indent="0" algn="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38201" y="1045025"/>
            <a:ext cx="6180786" cy="1905718"/>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8201" y="3085680"/>
            <a:ext cx="6180786" cy="1013880"/>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8201" y="1033497"/>
            <a:ext cx="5257800" cy="1917246"/>
          </a:xfrm>
        </p:spPr>
        <p:txBody>
          <a:bodyPr anchor="b"/>
          <a:lstStyle>
            <a:lvl1pPr algn="l">
              <a:defRPr sz="6000"/>
            </a:lvl1pPr>
          </a:lstStyle>
          <a:p>
            <a:r>
              <a:rPr lang="en-US"/>
              <a:t>Click to edit Master title style</a:t>
            </a:r>
            <a:endParaRPr lang="en-US" dirty="0"/>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8201" y="3085681"/>
            <a:ext cx="5257800" cy="1013880"/>
          </a:xfrm>
        </p:spPr>
        <p:txBody>
          <a:bodyPr/>
          <a:lstStyle>
            <a:lvl1pPr marL="0" indent="0" algn="l">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838200" y="4531744"/>
            <a:ext cx="1333500" cy="1333500"/>
          </a:xfrm>
          <a:prstGeom prst="ellipse">
            <a:avLst/>
          </a:prstGeom>
          <a:solidFill>
            <a:schemeClr val="accent1">
              <a:lumMod val="20000"/>
              <a:lumOff val="80000"/>
            </a:schemeClr>
          </a:solidFill>
        </p:spPr>
        <p:txBody>
          <a:bodyPr anchor="ctr">
            <a:normAutofit/>
          </a:bodyPr>
          <a:lstStyle>
            <a:lvl1pPr marL="0" indent="0" algn="ctr">
              <a:buNone/>
              <a:defRPr sz="1400">
                <a:solidFill>
                  <a:schemeClr val="tx1">
                    <a:lumMod val="50000"/>
                  </a:schemeClr>
                </a:solidFill>
              </a:defRPr>
            </a:lvl1pPr>
          </a:lstStyle>
          <a:p>
            <a:r>
              <a:rPr lang="en-US"/>
              <a:t>Click icon to add picture</a:t>
            </a:r>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2363522" y="4814546"/>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2363522" y="5041879"/>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2363522" y="5269212"/>
            <a:ext cx="1701800" cy="228600"/>
          </a:xfrm>
          <a:noFill/>
        </p:spPr>
        <p:txBody>
          <a:bodyPr anchor="ctr">
            <a:noAutofit/>
          </a:bodyPr>
          <a:lstStyle>
            <a:lvl1pPr marL="0" indent="0" algn="l">
              <a:buNone/>
              <a:defRPr sz="1200">
                <a:solidFill>
                  <a:schemeClr val="bg1"/>
                </a:solidFill>
              </a:defRPr>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a:t>Click to edit Master title style</a:t>
            </a:r>
            <a:endParaRPr lang="en-US" dirty="0"/>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b="1" dirty="0">
                <a:solidFill>
                  <a:schemeClr val="accent3">
                    <a:lumMod val="40000"/>
                    <a:lumOff val="60000"/>
                  </a:schemeClr>
                </a:solidFill>
                <a:latin typeface="+mn-lt"/>
                <a:ea typeface="+mj-ea"/>
                <a:cs typeface="+mj-cs"/>
              </a:defRPr>
            </a:lvl1pPr>
          </a:lstStyle>
          <a:p>
            <a:pPr marL="228600" lvl="0" indent="-228600">
              <a:spcBef>
                <a:spcPct val="0"/>
              </a:spcBef>
            </a:pPr>
            <a:r>
              <a:rPr lang="en-US"/>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3">
            <a:lumMod val="5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accent1">
                    <a:lumMod val="20000"/>
                    <a:lumOff val="80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accent1">
                    <a:lumMod val="20000"/>
                    <a:lumOff val="80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accent1">
                    <a:lumMod val="20000"/>
                    <a:lumOff val="80000"/>
                  </a:schemeClr>
                </a:solidFill>
              </a:defRPr>
            </a:lvl1pPr>
          </a:lstStyle>
          <a:p>
            <a:fld id="{672B7600-67E3-4D97-B453-880E2742B982}" type="slidenum">
              <a:rPr lang="en-US" smtClean="0"/>
              <a:pPr/>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lumMod val="50000"/>
                  </a:schemeClr>
                </a:solidFill>
                <a:effectLst/>
                <a:latin typeface="Open Sans" panose="020B0606030504020204" pitchFamily="34" charset="0"/>
              </a:rPr>
              <a:t>© </a:t>
            </a:r>
            <a:r>
              <a:rPr lang="en-US" sz="1100" b="0" i="0" u="none" strike="noStrike" dirty="0">
                <a:solidFill>
                  <a:schemeClr val="accent1">
                    <a:lumMod val="50000"/>
                  </a:schemeClr>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lumMod val="50000"/>
                </a:schemeClr>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3">
              <a:lumMod val="40000"/>
              <a:lumOff val="60000"/>
            </a:schemeClr>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a:t>
            </a:r>
          </a:p>
          <a:p>
            <a:r>
              <a:rPr lang="en-US" noProof="1"/>
              <a:t>Duis aute irure dolor in reprehenderit in voluptate velit esse cillum dolore eu fugiat nulla pariatur. Excepteur sint occaecat cupidatat non proident, sunt in culpa qui officia deserunt mollit anim id.</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t>2</a:t>
            </a:fld>
            <a:endParaRPr lang="en-US"/>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a:t>
            </a:r>
          </a:p>
          <a:p>
            <a:r>
              <a:rPr lang="en-US" noProof="1"/>
              <a:t>Duis aute irure dolor in reprehenderit in voluptate velit esse cillum dolore eu fugiat nulla pariatur. Excepteur sint occaecat.</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t>3</a:t>
            </a:fld>
            <a:endParaRPr lang="en-US" dirty="0"/>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t>4</a:t>
            </a:fld>
            <a:endParaRPr lang="en-US"/>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t>5</a:t>
            </a:fld>
            <a:endParaRPr lang="en-US"/>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t>6</a:t>
            </a:fld>
            <a:endParaRPr lang="en-US"/>
          </a:p>
        </p:txBody>
      </p:sp>
      <p:sp>
        <p:nvSpPr>
          <p:cNvPr id="10" name="Picture Placeholder 9">
            <a:extLst>
              <a:ext uri="{FF2B5EF4-FFF2-40B4-BE49-F238E27FC236}">
                <a16:creationId xmlns:a16="http://schemas.microsoft.com/office/drawing/2014/main" id="{B6EA6CD9-8B95-EBFF-BBB6-26121F2A64EE}"/>
              </a:ext>
            </a:extLst>
          </p:cNvPr>
          <p:cNvSpPr>
            <a:spLocks noGrp="1"/>
          </p:cNvSpPr>
          <p:nvPr>
            <p:ph type="pic" sz="quarter" idx="13"/>
          </p:nvPr>
        </p:nvSpPr>
        <p:spPr/>
        <p:txBody>
          <a:bodyPr/>
          <a:lstStyle/>
          <a:p>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41_T_PGO_Leprechaun-Gold.pptx" id="{E1403537-42DF-4C6C-BF9C-A65523467CBF}" vid="{279D35A1-2E44-4997-AFF1-78EF9A4D67CC}"/>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341_T_PGO_Leprechaun-Gold.pptx" id="{E1403537-42DF-4C6C-BF9C-A65523467CBF}" vid="{AC83BE73-EB18-4CF1-A7EB-E93889AFC708}"/>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55</TotalTime>
  <Words>338</Words>
  <Application>Microsoft Office PowerPoint</Application>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Leprechaun Gold</dc:title>
  <dc:creator>Christophe Barroche</dc:creator>
  <dc:description>© Copyright PresentationGo.com</dc:description>
  <cp:lastModifiedBy>Christophe Barroche</cp:lastModifiedBy>
  <cp:revision>3</cp:revision>
  <dcterms:created xsi:type="dcterms:W3CDTF">2024-03-12T15:27:59Z</dcterms:created>
  <dcterms:modified xsi:type="dcterms:W3CDTF">2024-03-12T16:23:32Z</dcterms:modified>
  <cp:category>Templates</cp:category>
</cp:coreProperties>
</file>