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5E46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79" autoAdjust="0"/>
    <p:restoredTop sz="96327" autoAdjust="0"/>
  </p:normalViewPr>
  <p:slideViewPr>
    <p:cSldViewPr snapToGrid="0">
      <p:cViewPr varScale="1">
        <p:scale>
          <a:sx n="140" d="100"/>
          <a:sy n="140" d="100"/>
        </p:scale>
        <p:origin x="20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2287" y="1257300"/>
            <a:ext cx="5951114" cy="245872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2286" y="3808100"/>
            <a:ext cx="5951115" cy="1373499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9385576-19B3-BCD8-A46B-B0505F7A6AC5}"/>
              </a:ext>
            </a:extLst>
          </p:cNvPr>
          <p:cNvSpPr/>
          <p:nvPr userDrawn="1"/>
        </p:nvSpPr>
        <p:spPr>
          <a:xfrm>
            <a:off x="0" y="0"/>
            <a:ext cx="10380372" cy="6858000"/>
          </a:xfrm>
          <a:prstGeom prst="rect">
            <a:avLst/>
          </a:prstGeom>
          <a:gradFill>
            <a:gsLst>
              <a:gs pos="26000">
                <a:srgbClr val="865E46"/>
              </a:gs>
              <a:gs pos="100000">
                <a:srgbClr val="865E46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6528"/>
            <a:ext cx="7417158" cy="85092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9275"/>
            <a:ext cx="7417158" cy="44005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0149BCB-428A-47F6-3234-6CB1714A3A8B}"/>
              </a:ext>
            </a:extLst>
          </p:cNvPr>
          <p:cNvSpPr/>
          <p:nvPr userDrawn="1"/>
        </p:nvSpPr>
        <p:spPr>
          <a:xfrm rot="10800000">
            <a:off x="1811628" y="0"/>
            <a:ext cx="10380372" cy="6858000"/>
          </a:xfrm>
          <a:prstGeom prst="rect">
            <a:avLst/>
          </a:prstGeom>
          <a:gradFill>
            <a:gsLst>
              <a:gs pos="26000">
                <a:srgbClr val="865E46"/>
              </a:gs>
              <a:gs pos="100000">
                <a:srgbClr val="865E46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806528"/>
            <a:ext cx="7315199" cy="850922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1" y="1819275"/>
            <a:ext cx="7315199" cy="4324351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322" y="1774255"/>
            <a:ext cx="6928834" cy="190161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0322" y="3702857"/>
            <a:ext cx="6928834" cy="632663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9162" y="1200150"/>
            <a:ext cx="6157712" cy="261302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49162" y="3974104"/>
            <a:ext cx="6157712" cy="158849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1285" y="704850"/>
            <a:ext cx="5945746" cy="2645263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01285" y="3377101"/>
            <a:ext cx="5945746" cy="89421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70809" y="4459065"/>
            <a:ext cx="1333500" cy="13335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96131" y="47418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96131" y="49692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96131" y="519653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20000"/>
              <a:lumOff val="8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 phasellus.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 phasellus.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D1B47C7-3A67-3A73-D3E8-55276C4D772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0_T_PGO_Clover-Woodland.pptx" id="{5081DA3D-2200-4FFD-B29D-06A5C0DA0152}" vid="{D303FF3D-4231-4E4C-B411-D040E8504CAE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0_T_PGO_Clover-Woodland.pptx" id="{5081DA3D-2200-4FFD-B29D-06A5C0DA0152}" vid="{452CB721-0D0B-45C5-87E4-24ED1DA8BC9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</TotalTime>
  <Words>349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Clover Woodland</dc:title>
  <dc:creator>Christophe Barroche</dc:creator>
  <dc:description>© Copyright PresentationGo.com</dc:description>
  <cp:lastModifiedBy>Christophe Barroche</cp:lastModifiedBy>
  <cp:revision>4</cp:revision>
  <dcterms:created xsi:type="dcterms:W3CDTF">2024-03-11T22:54:19Z</dcterms:created>
  <dcterms:modified xsi:type="dcterms:W3CDTF">2024-03-12T03:01:14Z</dcterms:modified>
  <cp:category>Templates</cp:category>
</cp:coreProperties>
</file>