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66" autoAdjust="0"/>
    <p:restoredTop sz="96327" autoAdjust="0"/>
  </p:normalViewPr>
  <p:slideViewPr>
    <p:cSldViewPr snapToGrid="0">
      <p:cViewPr varScale="1">
        <p:scale>
          <a:sx n="153" d="100"/>
          <a:sy n="153" d="100"/>
        </p:scale>
        <p:origin x="1056" y="126"/>
      </p:cViewPr>
      <p:guideLst/>
    </p:cSldViewPr>
  </p:slideViewPr>
  <p:notesTextViewPr>
    <p:cViewPr>
      <p:scale>
        <a:sx n="1" d="1"/>
        <a:sy n="1" d="1"/>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679096" y="1222513"/>
            <a:ext cx="4674703" cy="2528789"/>
          </a:xfrm>
        </p:spPr>
        <p:txBody>
          <a:bodyPr anchor="b"/>
          <a:lstStyle>
            <a:lvl1pPr algn="r">
              <a:defRPr sz="6000">
                <a:solidFill>
                  <a:schemeClr val="bg2"/>
                </a:solidFill>
              </a:defRPr>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679096" y="3843377"/>
            <a:ext cx="4674704" cy="980848"/>
          </a:xfrm>
        </p:spPr>
        <p:txBody>
          <a:bodyPr>
            <a:normAutofit/>
          </a:bodyPr>
          <a:lstStyle>
            <a:lvl1pPr marL="0" indent="0" algn="r">
              <a:buNone/>
              <a:defRPr sz="280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199" y="337930"/>
            <a:ext cx="9647583" cy="895558"/>
          </a:xfrm>
        </p:spPr>
        <p:txBody>
          <a:bodyPr/>
          <a:lstStyle>
            <a:lvl1pPr>
              <a:defRPr>
                <a:solidFill>
                  <a:schemeClr val="bg2"/>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199" y="1447938"/>
            <a:ext cx="8206409"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3438939" y="365126"/>
            <a:ext cx="7914860" cy="877266"/>
          </a:xfrm>
        </p:spPr>
        <p:txBody>
          <a:bodyPr/>
          <a:lstStyle>
            <a:lvl1pPr algn="r">
              <a:defRPr>
                <a:solidFill>
                  <a:schemeClr val="bg2"/>
                </a:solidFill>
              </a:defRPr>
            </a:lvl1p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4770783" y="1441174"/>
            <a:ext cx="6583016" cy="4422913"/>
          </a:xfrm>
        </p:spPr>
        <p:txBody>
          <a:bodyPr/>
          <a:lstStyle>
            <a:lvl1pPr algn="r">
              <a:defRPr>
                <a:solidFill>
                  <a:schemeClr val="bg1"/>
                </a:solidFill>
              </a:defRPr>
            </a:lvl1pPr>
            <a:lvl2pPr algn="r">
              <a:defRPr>
                <a:solidFill>
                  <a:schemeClr val="bg1"/>
                </a:solidFill>
              </a:defRPr>
            </a:lvl2pPr>
            <a:lvl3pPr algn="r">
              <a:defRPr>
                <a:solidFill>
                  <a:schemeClr val="bg1"/>
                </a:solidFill>
              </a:defRPr>
            </a:lvl3pPr>
            <a:lvl4pPr algn="r">
              <a:defRPr>
                <a:solidFill>
                  <a:schemeClr val="bg1"/>
                </a:solidFill>
              </a:defRPr>
            </a:lvl4pPr>
            <a:lvl5pPr algn="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8200" y="962886"/>
            <a:ext cx="6725478" cy="1901614"/>
          </a:xfrm>
        </p:spPr>
        <p:txBody>
          <a:bodyPr anchor="b"/>
          <a:lstStyle>
            <a:lvl1pPr algn="l">
              <a:defRPr sz="6000">
                <a:solidFill>
                  <a:schemeClr val="bg2"/>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8200" y="2980940"/>
            <a:ext cx="5661338" cy="632663"/>
          </a:xfrm>
        </p:spPr>
        <p:txBody>
          <a:bodyPr/>
          <a:lstStyle>
            <a:lvl1pPr marL="0" indent="0" algn="l">
              <a:buNone/>
              <a:defRPr sz="240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2919211" y="555171"/>
            <a:ext cx="8434589" cy="1905718"/>
          </a:xfrm>
        </p:spPr>
        <p:txBody>
          <a:bodyPr anchor="b"/>
          <a:lstStyle>
            <a:lvl1pPr algn="r">
              <a:defRPr sz="6000">
                <a:solidFill>
                  <a:schemeClr val="bg2"/>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4323522" y="2621822"/>
            <a:ext cx="7030278" cy="807178"/>
          </a:xfrm>
        </p:spPr>
        <p:txBody>
          <a:bodyPr/>
          <a:lstStyle>
            <a:lvl1pPr marL="0" indent="0" algn="r">
              <a:buNone/>
              <a:defRPr sz="240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5218043" y="2363277"/>
            <a:ext cx="6135757" cy="1917246"/>
          </a:xfrm>
        </p:spPr>
        <p:txBody>
          <a:bodyPr anchor="b"/>
          <a:lstStyle>
            <a:lvl1pPr algn="r">
              <a:defRPr sz="6000">
                <a:solidFill>
                  <a:schemeClr val="bg2"/>
                </a:solidFill>
              </a:defRPr>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5218043" y="4307511"/>
            <a:ext cx="6135757" cy="894217"/>
          </a:xfrm>
        </p:spPr>
        <p:txBody>
          <a:bodyPr/>
          <a:lstStyle>
            <a:lvl1pPr marL="0" indent="0" algn="r">
              <a:buNone/>
              <a:defRPr sz="2400">
                <a:solidFill>
                  <a:schemeClr val="tx1">
                    <a:lumMod val="85000"/>
                    <a:lumOff val="1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2931152"/>
            <a:ext cx="1333500" cy="1333500"/>
          </a:xfrm>
          <a:prstGeom prst="ellipse">
            <a:avLst/>
          </a:prstGeom>
          <a:solidFill>
            <a:schemeClr val="accent1">
              <a:lumMod val="20000"/>
              <a:lumOff val="8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838200" y="4514202"/>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838200" y="4741535"/>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838200" y="4968868"/>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bg2">
                    <a:lumMod val="20000"/>
                    <a:lumOff val="80000"/>
                  </a:schemeClr>
                </a:solidFill>
              </a:defRPr>
            </a:lvl1p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bg2">
                    <a:lumMod val="20000"/>
                    <a:lumOff val="80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20000"/>
                    <a:lumOff val="8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20000"/>
                    <a:lumOff val="8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20000"/>
                    <a:lumOff val="8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1">
              <a:lumMod val="20000"/>
              <a:lumOff val="8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199" y="337930"/>
            <a:ext cx="9647583" cy="895558"/>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447800"/>
            <a:ext cx="7315200" cy="4351338"/>
          </a:xfrm>
        </p:spPr>
        <p:txBody>
          <a:bodyPr>
            <a:normAutofit/>
          </a:bodyPr>
          <a:lstStyle/>
          <a:p>
            <a:r>
              <a:rPr lang="en-US" sz="2400" noProof="1"/>
              <a:t>Lorem ipsum dolor sit amet, tollit epicuri est ex, exerci accumsan singulis ei mel. Non blandit massa enim nec dui nunc mattis enim. Fermentum et sollicitudin ac orci phasellus egestas tellus.</a:t>
            </a:r>
          </a:p>
          <a:p>
            <a:r>
              <a:rPr lang="en-US" sz="2400"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pPr algn="r"/>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5667375" y="1441174"/>
            <a:ext cx="5686424" cy="4422913"/>
          </a:xfrm>
        </p:spPr>
        <p:txBody>
          <a:bodyPr>
            <a:normAutofit/>
          </a:bodyPr>
          <a:lstStyle/>
          <a:p>
            <a:r>
              <a:rPr lang="en-US" sz="2400" noProof="1"/>
              <a:t>Lorem ipsum dolor sit amet, tollit epicuri est ex, exerci accumsan singulis ei mel. Non blandit massa enim nec dui nunc mattis enim. </a:t>
            </a:r>
            <a:r>
              <a:rPr lang="en-US" sz="2000" noProof="1"/>
              <a:t>Fermentum</a:t>
            </a:r>
            <a:r>
              <a:rPr lang="en-US" sz="2400" noProof="1"/>
              <a:t> et sollicitudin ac orci phasellus egestas tellus.</a:t>
            </a:r>
          </a:p>
          <a:p>
            <a:r>
              <a:rPr lang="en-US" sz="2400"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7C233B5C-A4A7-92BE-E0D4-B458BA5C02F2}"/>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Coral Modern Bold">
      <a:dk1>
        <a:srgbClr val="000000"/>
      </a:dk1>
      <a:lt1>
        <a:srgbClr val="FFFFFF"/>
      </a:lt1>
      <a:dk2>
        <a:srgbClr val="242852"/>
      </a:dk2>
      <a:lt2>
        <a:srgbClr val="143961"/>
      </a:lt2>
      <a:accent1>
        <a:srgbClr val="244369"/>
      </a:accent1>
      <a:accent2>
        <a:srgbClr val="B84866"/>
      </a:accent2>
      <a:accent3>
        <a:srgbClr val="7D8B92"/>
      </a:accent3>
      <a:accent4>
        <a:srgbClr val="E17780"/>
      </a:accent4>
      <a:accent5>
        <a:srgbClr val="AEC2D9"/>
      </a:accent5>
      <a:accent6>
        <a:srgbClr val="982040"/>
      </a:accent6>
      <a:hlink>
        <a:srgbClr val="305077"/>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9_T_PGO_Coral-Modern-Bold.pptx" id="{75117CB0-18F0-4B05-A47F-3BAF12004509}" vid="{269B8184-9640-4902-B3A2-073978E7150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9_T_PGO_Coral-Modern-Bold.pptx" id="{75117CB0-18F0-4B05-A47F-3BAF12004509}" vid="{1C65FFF7-CDCE-44DF-B194-2CDE008B96E4}"/>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Coral Modern Bold</dc:title>
  <dc:creator>Christophe Barroche</dc:creator>
  <dc:description>© Copyright PresentationGo.com</dc:description>
  <cp:lastModifiedBy>Christophe Barroche</cp:lastModifiedBy>
  <cp:revision>3</cp:revision>
  <dcterms:created xsi:type="dcterms:W3CDTF">2024-03-08T17:16:59Z</dcterms:created>
  <dcterms:modified xsi:type="dcterms:W3CDTF">2024-03-08T17:27:43Z</dcterms:modified>
  <cp:category>Templates</cp:category>
</cp:coreProperties>
</file>