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95" autoAdjust="0"/>
    <p:restoredTop sz="96327" autoAdjust="0"/>
  </p:normalViewPr>
  <p:slideViewPr>
    <p:cSldViewPr snapToGrid="0">
      <p:cViewPr varScale="1">
        <p:scale>
          <a:sx n="145" d="100"/>
          <a:sy n="145" d="100"/>
        </p:scale>
        <p:origin x="180" y="120"/>
      </p:cViewPr>
      <p:guideLst/>
    </p:cSldViewPr>
  </p:slid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975542" y="628651"/>
            <a:ext cx="4534711" cy="3291596"/>
          </a:xfr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343244" y="4046705"/>
            <a:ext cx="5167009" cy="702235"/>
          </a:xfrm>
        </p:spPr>
        <p:txBody>
          <a:bodyPr>
            <a:noAutofit/>
          </a:bodyPr>
          <a:lstStyle>
            <a:lvl1pPr marL="0" indent="0" algn="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7910B53B-DF46-5098-2367-2F496B012A15}"/>
              </a:ext>
            </a:extLst>
          </p:cNvPr>
          <p:cNvSpPr/>
          <p:nvPr userDrawn="1"/>
        </p:nvSpPr>
        <p:spPr>
          <a:xfrm>
            <a:off x="0" y="9728"/>
            <a:ext cx="12179030" cy="5019472"/>
          </a:xfrm>
          <a:custGeom>
            <a:avLst/>
            <a:gdLst>
              <a:gd name="connsiteX0" fmla="*/ 9728 w 12179030"/>
              <a:gd name="connsiteY0" fmla="*/ 5019472 h 5019472"/>
              <a:gd name="connsiteX1" fmla="*/ 7850221 w 12179030"/>
              <a:gd name="connsiteY1" fmla="*/ 5019472 h 5019472"/>
              <a:gd name="connsiteX2" fmla="*/ 12179030 w 12179030"/>
              <a:gd name="connsiteY2" fmla="*/ 1186774 h 5019472"/>
              <a:gd name="connsiteX3" fmla="*/ 12179030 w 12179030"/>
              <a:gd name="connsiteY3" fmla="*/ 0 h 5019472"/>
              <a:gd name="connsiteX4" fmla="*/ 0 w 12179030"/>
              <a:gd name="connsiteY4" fmla="*/ 0 h 5019472"/>
              <a:gd name="connsiteX5" fmla="*/ 9728 w 12179030"/>
              <a:gd name="connsiteY5" fmla="*/ 5019472 h 501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79030" h="5019472">
                <a:moveTo>
                  <a:pt x="9728" y="5019472"/>
                </a:moveTo>
                <a:lnTo>
                  <a:pt x="7850221" y="5019472"/>
                </a:lnTo>
                <a:lnTo>
                  <a:pt x="12179030" y="1186774"/>
                </a:lnTo>
                <a:lnTo>
                  <a:pt x="12179030" y="0"/>
                </a:lnTo>
                <a:lnTo>
                  <a:pt x="0" y="0"/>
                </a:lnTo>
                <a:cubicBezTo>
                  <a:pt x="3243" y="1673157"/>
                  <a:pt x="6485" y="3346315"/>
                  <a:pt x="9728" y="5019472"/>
                </a:cubicBezTo>
                <a:close/>
              </a:path>
            </a:pathLst>
          </a:custGeom>
          <a:solidFill>
            <a:schemeClr val="tx1">
              <a:lumMod val="95000"/>
              <a:lumOff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6"/>
            <a:ext cx="10515600" cy="909198"/>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199" y="1391054"/>
            <a:ext cx="7887511" cy="3993543"/>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5018D32-8E44-8178-3E09-69303418438C}"/>
              </a:ext>
            </a:extLst>
          </p:cNvPr>
          <p:cNvSpPr/>
          <p:nvPr userDrawn="1"/>
        </p:nvSpPr>
        <p:spPr>
          <a:xfrm>
            <a:off x="0" y="19455"/>
            <a:ext cx="12188757" cy="5447490"/>
          </a:xfrm>
          <a:custGeom>
            <a:avLst/>
            <a:gdLst>
              <a:gd name="connsiteX0" fmla="*/ 0 w 12188757"/>
              <a:gd name="connsiteY0" fmla="*/ 2393005 h 5447490"/>
              <a:gd name="connsiteX1" fmla="*/ 4036979 w 12188757"/>
              <a:gd name="connsiteY1" fmla="*/ 5447490 h 5447490"/>
              <a:gd name="connsiteX2" fmla="*/ 12188757 w 12188757"/>
              <a:gd name="connsiteY2" fmla="*/ 5447490 h 5447490"/>
              <a:gd name="connsiteX3" fmla="*/ 12188757 w 12188757"/>
              <a:gd name="connsiteY3" fmla="*/ 0 h 5447490"/>
              <a:gd name="connsiteX4" fmla="*/ 9728 w 12188757"/>
              <a:gd name="connsiteY4" fmla="*/ 0 h 5447490"/>
              <a:gd name="connsiteX5" fmla="*/ 0 w 12188757"/>
              <a:gd name="connsiteY5" fmla="*/ 2393005 h 5447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88757" h="5447490">
                <a:moveTo>
                  <a:pt x="0" y="2393005"/>
                </a:moveTo>
                <a:lnTo>
                  <a:pt x="4036979" y="5447490"/>
                </a:lnTo>
                <a:lnTo>
                  <a:pt x="12188757" y="5447490"/>
                </a:lnTo>
                <a:lnTo>
                  <a:pt x="12188757" y="0"/>
                </a:lnTo>
                <a:lnTo>
                  <a:pt x="9728" y="0"/>
                </a:lnTo>
                <a:cubicBezTo>
                  <a:pt x="6485" y="797668"/>
                  <a:pt x="3243" y="1595337"/>
                  <a:pt x="0" y="2393005"/>
                </a:cubicBezTo>
                <a:close/>
              </a:path>
            </a:pathLst>
          </a:custGeom>
          <a:solidFill>
            <a:schemeClr val="tx1">
              <a:lumMod val="95000"/>
              <a:lumOff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6"/>
            <a:ext cx="10515599" cy="1025930"/>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556426"/>
            <a:ext cx="10515599" cy="425618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821038" y="438150"/>
            <a:ext cx="3873230" cy="3807678"/>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5772150" y="4370093"/>
            <a:ext cx="5922118" cy="821032"/>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5306036-CFD3-DA87-B7E8-B5FDD5550C80}"/>
              </a:ext>
            </a:extLst>
          </p:cNvPr>
          <p:cNvSpPr/>
          <p:nvPr userDrawn="1"/>
        </p:nvSpPr>
        <p:spPr>
          <a:xfrm>
            <a:off x="9728" y="0"/>
            <a:ext cx="9970851" cy="4435813"/>
          </a:xfrm>
          <a:custGeom>
            <a:avLst/>
            <a:gdLst>
              <a:gd name="connsiteX0" fmla="*/ 0 w 9970851"/>
              <a:gd name="connsiteY0" fmla="*/ 4435813 h 4435813"/>
              <a:gd name="connsiteX1" fmla="*/ 4912468 w 9970851"/>
              <a:gd name="connsiteY1" fmla="*/ 4435813 h 4435813"/>
              <a:gd name="connsiteX2" fmla="*/ 9970851 w 9970851"/>
              <a:gd name="connsiteY2" fmla="*/ 0 h 4435813"/>
              <a:gd name="connsiteX3" fmla="*/ 0 w 9970851"/>
              <a:gd name="connsiteY3" fmla="*/ 0 h 4435813"/>
              <a:gd name="connsiteX4" fmla="*/ 0 w 9970851"/>
              <a:gd name="connsiteY4" fmla="*/ 4435813 h 4435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70851" h="4435813">
                <a:moveTo>
                  <a:pt x="0" y="4435813"/>
                </a:moveTo>
                <a:lnTo>
                  <a:pt x="4912468" y="4435813"/>
                </a:lnTo>
                <a:lnTo>
                  <a:pt x="9970851" y="0"/>
                </a:lnTo>
                <a:lnTo>
                  <a:pt x="0" y="0"/>
                </a:lnTo>
                <a:cubicBezTo>
                  <a:pt x="3242" y="1485089"/>
                  <a:pt x="6485" y="2970179"/>
                  <a:pt x="0" y="4435813"/>
                </a:cubicBezTo>
                <a:close/>
              </a:path>
            </a:pathLst>
          </a:custGeom>
          <a:solidFill>
            <a:schemeClr val="tx1">
              <a:lumMod val="95000"/>
              <a:lumOff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701086"/>
            <a:ext cx="5844702" cy="1905718"/>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2767736"/>
            <a:ext cx="4395281" cy="1759605"/>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1EEBC91F-0A01-173C-2BF6-500D94C89836}"/>
              </a:ext>
            </a:extLst>
          </p:cNvPr>
          <p:cNvSpPr/>
          <p:nvPr userDrawn="1"/>
        </p:nvSpPr>
        <p:spPr>
          <a:xfrm>
            <a:off x="2626468" y="0"/>
            <a:ext cx="9562289" cy="5398851"/>
          </a:xfrm>
          <a:custGeom>
            <a:avLst/>
            <a:gdLst>
              <a:gd name="connsiteX0" fmla="*/ 0 w 9562289"/>
              <a:gd name="connsiteY0" fmla="*/ 0 h 5398851"/>
              <a:gd name="connsiteX1" fmla="*/ 4581728 w 9562289"/>
              <a:gd name="connsiteY1" fmla="*/ 3968885 h 5398851"/>
              <a:gd name="connsiteX2" fmla="*/ 2918298 w 9562289"/>
              <a:gd name="connsiteY2" fmla="*/ 5398851 h 5398851"/>
              <a:gd name="connsiteX3" fmla="*/ 9562289 w 9562289"/>
              <a:gd name="connsiteY3" fmla="*/ 5398851 h 5398851"/>
              <a:gd name="connsiteX4" fmla="*/ 9562289 w 9562289"/>
              <a:gd name="connsiteY4" fmla="*/ 9728 h 5398851"/>
              <a:gd name="connsiteX5" fmla="*/ 0 w 9562289"/>
              <a:gd name="connsiteY5" fmla="*/ 0 h 5398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62289" h="5398851">
                <a:moveTo>
                  <a:pt x="0" y="0"/>
                </a:moveTo>
                <a:lnTo>
                  <a:pt x="4581728" y="3968885"/>
                </a:lnTo>
                <a:lnTo>
                  <a:pt x="2918298" y="5398851"/>
                </a:lnTo>
                <a:lnTo>
                  <a:pt x="9562289" y="5398851"/>
                </a:lnTo>
                <a:lnTo>
                  <a:pt x="9562289" y="9728"/>
                </a:lnTo>
                <a:lnTo>
                  <a:pt x="0" y="0"/>
                </a:lnTo>
                <a:close/>
              </a:path>
            </a:pathLst>
          </a:custGeom>
          <a:solidFill>
            <a:schemeClr val="tx1">
              <a:lumMod val="95000"/>
              <a:lumOff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350214" y="-8409"/>
            <a:ext cx="6003586" cy="2062180"/>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6629400" y="2191079"/>
            <a:ext cx="4724400" cy="2062181"/>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2919760"/>
            <a:ext cx="1333500" cy="1333500"/>
          </a:xfrm>
          <a:prstGeom prst="ellipse">
            <a:avLst/>
          </a:prstGeom>
          <a:solidFill>
            <a:schemeClr val="accent1">
              <a:lumMod val="20000"/>
              <a:lumOff val="8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38200" y="4472961"/>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38200" y="4700294"/>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38200" y="4927627"/>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2">
                    <a:lumMod val="75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20000"/>
                    <a:lumOff val="8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20000"/>
                    <a:lumOff val="8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20000"/>
                    <a:lumOff val="8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2">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sz="5400"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A86EA1A1-1C6A-DD26-8D58-0FFE48395550}"/>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8_T_PGO_Neon-Tech-Lines.pptx" id="{1A011D87-2514-4035-BE5F-183D0B2496A6}" vid="{63152573-E826-42E5-8BC5-43B6AE43FB8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8_T_PGO_Neon-Tech-Lines.pptx" id="{1A011D87-2514-4035-BE5F-183D0B2496A6}" vid="{2E86965D-903C-4BB7-B096-2A4BA9C2A23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TotalTime>
  <Words>362</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Neon Tech Lines</dc:title>
  <dc:creator>Christophe Barroche</dc:creator>
  <dc:description>© Copyright PresentationGo.com</dc:description>
  <cp:lastModifiedBy>Christophe Barroche</cp:lastModifiedBy>
  <cp:revision>3</cp:revision>
  <dcterms:created xsi:type="dcterms:W3CDTF">2024-03-04T18:33:29Z</dcterms:created>
  <dcterms:modified xsi:type="dcterms:W3CDTF">2024-03-04T19:33:07Z</dcterms:modified>
  <cp:category>Templates</cp:category>
</cp:coreProperties>
</file>