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58" autoAdjust="0"/>
    <p:restoredTop sz="96290" autoAdjust="0"/>
  </p:normalViewPr>
  <p:slideViewPr>
    <p:cSldViewPr snapToGrid="0">
      <p:cViewPr>
        <p:scale>
          <a:sx n="100" d="100"/>
          <a:sy n="100" d="100"/>
        </p:scale>
        <p:origin x="2598" y="1188"/>
      </p:cViewPr>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2/26/2024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2743200" y="1260390"/>
            <a:ext cx="3933825" cy="2902036"/>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2743199" y="4468892"/>
            <a:ext cx="3933826" cy="1731882"/>
          </a:xfrm>
        </p:spPr>
        <p:txBody>
          <a:bodyPr>
            <a:normAutofit/>
          </a:bodyPr>
          <a:lstStyle>
            <a:lvl1pPr marL="0" indent="0" algn="ctr">
              <a:buNone/>
              <a:defRPr sz="2800">
                <a:solidFill>
                  <a:schemeClr val="accent6">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315200"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4"/>
            <a:ext cx="7315200" cy="4375150"/>
          </a:xfrm>
        </p:spPr>
        <p:txBody>
          <a:bodyPr/>
          <a:lstStyle>
            <a:lvl1pPr>
              <a:defRPr>
                <a:solidFill>
                  <a:schemeClr val="tx1">
                    <a:lumMod val="50000"/>
                    <a:lumOff val="50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966784"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316127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7624119" y="6356350"/>
            <a:ext cx="1927654"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6095999" y="365125"/>
            <a:ext cx="5257799"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6095999" y="1825624"/>
            <a:ext cx="5257799" cy="4375149"/>
          </a:xfrm>
        </p:spPr>
        <p:txBody>
          <a:bodyPr/>
          <a:lstStyle>
            <a:lvl1pPr>
              <a:defRPr>
                <a:solidFill>
                  <a:schemeClr val="tx1">
                    <a:lumMod val="50000"/>
                    <a:lumOff val="50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8200" y="647700"/>
            <a:ext cx="5154827" cy="3807503"/>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200" y="4482190"/>
            <a:ext cx="5154827" cy="1718583"/>
          </a:xfrm>
        </p:spPr>
        <p:txBody>
          <a:bodyPr/>
          <a:lstStyle>
            <a:lvl1pPr marL="0" indent="0" algn="l">
              <a:buNone/>
              <a:defRPr sz="2400">
                <a:solidFill>
                  <a:schemeClr val="accent6">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676275"/>
            <a:ext cx="4265141" cy="3364383"/>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4188940"/>
            <a:ext cx="4265141" cy="1868960"/>
          </a:xfrm>
        </p:spPr>
        <p:txBody>
          <a:bodyPr/>
          <a:lstStyle>
            <a:lvl1pPr marL="0" indent="0">
              <a:buNone/>
              <a:defRPr sz="2400">
                <a:solidFill>
                  <a:schemeClr val="accent6">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0" y="1171575"/>
            <a:ext cx="4302211" cy="3688047"/>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0" y="4886610"/>
            <a:ext cx="4302211" cy="1314163"/>
          </a:xfrm>
        </p:spPr>
        <p:txBody>
          <a:bodyPr/>
          <a:lstStyle>
            <a:lvl1pPr marL="0" indent="0" algn="l">
              <a:buNone/>
              <a:defRPr sz="2400">
                <a:solidFill>
                  <a:schemeClr val="accent6">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rot="1116616">
            <a:off x="7575951" y="2784364"/>
            <a:ext cx="1333500" cy="1333500"/>
          </a:xfrm>
          <a:prstGeom prst="ellipse">
            <a:avLst/>
          </a:prstGeom>
          <a:solidFill>
            <a:schemeClr val="tx1"/>
          </a:solidFill>
        </p:spPr>
        <p:txBody>
          <a:bodyPr anchor="ctr">
            <a:normAutofit/>
          </a:bodyPr>
          <a:lstStyle>
            <a:lvl1pPr marL="0" indent="0" algn="ctr">
              <a:buNone/>
              <a:defRPr sz="1400">
                <a:solidFill>
                  <a:schemeClr val="bg1"/>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rot="1196554">
            <a:off x="7039552" y="4202307"/>
            <a:ext cx="1701800" cy="228600"/>
          </a:xfrm>
          <a:noFill/>
        </p:spPr>
        <p:txBody>
          <a:bodyPr anchor="ctr">
            <a:noAutofit/>
          </a:bodyPr>
          <a:lstStyle>
            <a:lvl1pPr marL="0" indent="0" algn="ctr">
              <a:buNone/>
              <a:defRPr sz="1200">
                <a:solidFill>
                  <a:schemeClr val="tx1">
                    <a:lumMod val="50000"/>
                    <a:lumOff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rot="1196554">
            <a:off x="6920839" y="4486295"/>
            <a:ext cx="1701800" cy="228600"/>
          </a:xfrm>
          <a:noFill/>
        </p:spPr>
        <p:txBody>
          <a:bodyPr anchor="ctr">
            <a:noAutofit/>
          </a:bodyPr>
          <a:lstStyle>
            <a:lvl1pPr marL="0" indent="0" algn="ctr">
              <a:buNone/>
              <a:defRPr sz="1200">
                <a:solidFill>
                  <a:schemeClr val="tx1">
                    <a:lumMod val="50000"/>
                    <a:lumOff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rot="1196554">
            <a:off x="6798123" y="4762331"/>
            <a:ext cx="1701800" cy="228600"/>
          </a:xfrm>
          <a:noFill/>
        </p:spPr>
        <p:txBody>
          <a:bodyPr anchor="ctr">
            <a:noAutofit/>
          </a:bodyPr>
          <a:lstStyle>
            <a:lvl1pPr marL="0" indent="0" algn="ctr">
              <a:buNone/>
              <a:defRPr sz="1200">
                <a:solidFill>
                  <a:schemeClr val="tx1">
                    <a:lumMod val="50000"/>
                    <a:lumOff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2">
                    <a:lumMod val="50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2">
                    <a:lumMod val="50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lumMod val="50000"/>
              <a:lumOff val="50000"/>
            </a:schemeClr>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lumMod val="50000"/>
              <a:lumOff val="50000"/>
            </a:schemeClr>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lumMod val="50000"/>
              <a:lumOff val="50000"/>
            </a:schemeClr>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lumMod val="50000"/>
              <a:lumOff val="50000"/>
            </a:schemeClr>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lumMod val="50000"/>
              <a:lumOff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sz="4800"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a:t>
            </a:r>
          </a:p>
          <a:p>
            <a:r>
              <a:rPr lang="en-US" noProof="1"/>
              <a:t>Duis aute irure dolor in reprehenderit in voluptate velit esse cillum dolore eu fugiat nulla pariatur. Excepteur sint occaecat cupidatat non proident, sunt in culpa qui officia deserunt mollit.</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1A024997-9FE7-B021-0634-EF4D3441A8CF}"/>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37_T_PGO_Green-Leaf-Coffee-Workspace.pptx" id="{344FEE0B-0182-4477-BFA9-9839171A225F}" vid="{1DC7F898-31FF-4797-A05F-C7B84AF275A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37_T_PGO_Green-Leaf-Coffee-Workspace.pptx" id="{344FEE0B-0182-4477-BFA9-9839171A225F}" vid="{7A30E8C9-4623-4089-AF0F-E5FC5996ABC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TotalTime>
  <Words>349</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Leaf &amp; Coffee Workspac</dc:title>
  <dc:creator>Christophe Barroche</dc:creator>
  <dc:description>© Copyright PresentationGo.com</dc:description>
  <cp:lastModifiedBy>Christophe Barroche</cp:lastModifiedBy>
  <cp:revision>3</cp:revision>
  <dcterms:created xsi:type="dcterms:W3CDTF">2024-02-26T18:31:41Z</dcterms:created>
  <dcterms:modified xsi:type="dcterms:W3CDTF">2024-02-26T19:15:32Z</dcterms:modified>
  <cp:category>Templates</cp:category>
</cp:coreProperties>
</file>