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76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81" autoAdjust="0"/>
    <p:restoredTop sz="96327" autoAdjust="0"/>
  </p:normalViewPr>
  <p:slideViewPr>
    <p:cSldViewPr snapToGrid="0">
      <p:cViewPr varScale="1">
        <p:scale>
          <a:sx n="153" d="100"/>
          <a:sy n="153" d="100"/>
        </p:scale>
        <p:origin x="1080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2/20/2024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712270"/>
            <a:ext cx="4369067" cy="1811792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911600"/>
            <a:ext cx="4369068" cy="1625600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07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88457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129463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757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657325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705952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473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2886"/>
            <a:ext cx="5661338" cy="1901614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007442"/>
            <a:ext cx="4263189" cy="175505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8CD13F7-FE5E-4564-955B-78635E1D6BD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FEC6B85-2D6C-4E54-AFB1-FC9C8C5BC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0A08B1B-1C08-468B-84FB-AF1608C8E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352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A67E5779-2729-4DED-A8C2-41F4FEE476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FBD21987-FA22-47F7-B702-8D9638C10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A03F40A7-0F3F-41D6-9058-1BE8DB270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3CA282-7BCB-51CB-6BD8-18C3DE536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2886"/>
            <a:ext cx="5661338" cy="1901614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A54AFE-4845-7569-CD36-07FA5AB6EC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007442"/>
            <a:ext cx="4263189" cy="190161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462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051152"/>
            <a:ext cx="5257800" cy="1917246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094591"/>
            <a:ext cx="4282439" cy="131608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0FEC4993-EF72-4ADC-8D11-1EB7C94095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B145FAD1-5607-4570-9675-FE2648149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65FB8DD-A34F-4C06-9929-1E68FACD4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4531744"/>
            <a:ext cx="1333500" cy="13335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63522" y="481454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363522" y="504187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63522" y="526921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3155828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59DB07F4-2F4D-4904-9DDA-6D453F791811}"/>
              </a:ext>
            </a:extLst>
          </p:cNvPr>
          <p:cNvSpPr txBox="1"/>
          <p:nvPr userDrawn="1"/>
        </p:nvSpPr>
        <p:spPr>
          <a:xfrm>
            <a:off x="766471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  <a:latin typeface="+mj-lt"/>
              </a:rPr>
              <a:t>Aa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72303254-B5A5-44B0-8D71-FB4149C10B7E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768526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3935162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1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77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>
              <a:lumMod val="20000"/>
              <a:lumOff val="80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</a:t>
            </a:r>
          </a:p>
          <a:p>
            <a:r>
              <a:rPr lang="en-US" noProof="1"/>
              <a:t>Duis aute irure dolor in reprehenderit in voluptate velit esse cillum dolore eu fugiat nulla pariatur. Excepteur sint occaecat.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495C66FC-11B4-A4FA-D9E2-5073F446E91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7B7AE20-4734-48F6-9B03-936A83AA8E0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 Light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36_T_PGO_Green-Cycle.pptx" id="{2AC49330-262F-4073-89C8-CE4E582C000F}" vid="{2E816D79-F336-46B3-A12E-297370EF55C5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36_T_PGO_Green-Cycle.pptx" id="{2AC49330-262F-4073-89C8-CE4E582C000F}" vid="{9233EA1C-1EC8-4896-AE4D-DA0CB695C5E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</TotalTime>
  <Words>317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Cycle</dc:title>
  <dc:creator>Christophe Barroche</dc:creator>
  <dc:description>© Copyright PresentationGo.com</dc:description>
  <cp:lastModifiedBy>Christophe Barroche</cp:lastModifiedBy>
  <cp:revision>3</cp:revision>
  <dcterms:created xsi:type="dcterms:W3CDTF">2024-02-20T18:08:04Z</dcterms:created>
  <dcterms:modified xsi:type="dcterms:W3CDTF">2024-02-20T18:57:52Z</dcterms:modified>
  <cp:category>Templates</cp:category>
</cp:coreProperties>
</file>