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CE7"/>
    <a:srgbClr val="CCCFD3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32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109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CC570F5-3A80-B1BD-7C34-BFA08AB3EE4B}"/>
              </a:ext>
            </a:extLst>
          </p:cNvPr>
          <p:cNvSpPr/>
          <p:nvPr userDrawn="1"/>
        </p:nvSpPr>
        <p:spPr>
          <a:xfrm flipH="1">
            <a:off x="0" y="0"/>
            <a:ext cx="6096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654909"/>
            <a:ext cx="4450491" cy="265730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404286"/>
            <a:ext cx="4450492" cy="163727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250092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3941" y="6356350"/>
            <a:ext cx="3165389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44979" y="6356350"/>
            <a:ext cx="2506362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45E2EA-3730-EE93-2796-8214BAD432D1}"/>
              </a:ext>
            </a:extLst>
          </p:cNvPr>
          <p:cNvSpPr/>
          <p:nvPr userDrawn="1"/>
        </p:nvSpPr>
        <p:spPr>
          <a:xfrm>
            <a:off x="5715000" y="0"/>
            <a:ext cx="6477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79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257799" cy="4093912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31474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8758" y="6356350"/>
            <a:ext cx="492725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258FB99-6414-4EDA-6E63-37FBC28A1640}"/>
              </a:ext>
            </a:extLst>
          </p:cNvPr>
          <p:cNvSpPr/>
          <p:nvPr userDrawn="1"/>
        </p:nvSpPr>
        <p:spPr>
          <a:xfrm flipH="1">
            <a:off x="0" y="0"/>
            <a:ext cx="6096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31259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31259" cy="4113162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  <a:lvl2pPr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>
              <a:defRPr>
                <a:solidFill>
                  <a:schemeClr val="bg2">
                    <a:lumMod val="50000"/>
                  </a:schemeClr>
                </a:solidFill>
              </a:defRPr>
            </a:lvl4pPr>
            <a:lvl5pPr>
              <a:defRPr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21444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99970" y="6356350"/>
            <a:ext cx="1035908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C66918-F750-D1C6-B33E-F3993C587299}"/>
              </a:ext>
            </a:extLst>
          </p:cNvPr>
          <p:cNvSpPr/>
          <p:nvPr userDrawn="1"/>
        </p:nvSpPr>
        <p:spPr>
          <a:xfrm flipH="1">
            <a:off x="0" y="0"/>
            <a:ext cx="6096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173" y="1674666"/>
            <a:ext cx="4460789" cy="2891749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2173" y="4593403"/>
            <a:ext cx="4460789" cy="6326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2173" y="6356350"/>
            <a:ext cx="1445742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12989" y="6356350"/>
            <a:ext cx="542667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0484" y="6356350"/>
            <a:ext cx="937054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F0F0B-6171-F9A2-E613-47910A667AC2}"/>
              </a:ext>
            </a:extLst>
          </p:cNvPr>
          <p:cNvSpPr/>
          <p:nvPr userDrawn="1"/>
        </p:nvSpPr>
        <p:spPr>
          <a:xfrm>
            <a:off x="5715000" y="0"/>
            <a:ext cx="6477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865" y="1285102"/>
            <a:ext cx="4742934" cy="2823519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10865" y="4269554"/>
            <a:ext cx="4742934" cy="807178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6298" y="6356350"/>
            <a:ext cx="138601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52103" y="6356350"/>
            <a:ext cx="5574955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772134" y="6356350"/>
            <a:ext cx="158166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2D7B2D-1FE1-8C65-8C5E-415450B7564E}"/>
              </a:ext>
            </a:extLst>
          </p:cNvPr>
          <p:cNvSpPr/>
          <p:nvPr userDrawn="1"/>
        </p:nvSpPr>
        <p:spPr>
          <a:xfrm flipH="1">
            <a:off x="0" y="0"/>
            <a:ext cx="6096000" cy="6858000"/>
          </a:xfrm>
          <a:prstGeom prst="rect">
            <a:avLst/>
          </a:prstGeom>
          <a:gradFill flip="none" rotWithShape="1">
            <a:gsLst>
              <a:gs pos="40000">
                <a:srgbClr val="FFFFFF">
                  <a:alpha val="30000"/>
                </a:srgbClr>
              </a:gs>
              <a:gs pos="0">
                <a:schemeClr val="bg1">
                  <a:alpha val="10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4226"/>
            <a:ext cx="4598773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62546"/>
            <a:ext cx="4598773" cy="120527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3335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6362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5824" y="6356350"/>
            <a:ext cx="13335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559695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49157" y="48972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49157" y="512454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49157" y="535187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AEC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654909"/>
            <a:ext cx="4450491" cy="2657302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404286"/>
            <a:ext cx="4450492" cy="1637270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79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257799" cy="409391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31474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98758" y="6356350"/>
            <a:ext cx="492725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88594" y="6356350"/>
            <a:ext cx="66520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03125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031259" cy="411316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21444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99970" y="6356350"/>
            <a:ext cx="1035908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173" y="1674666"/>
            <a:ext cx="4460789" cy="289174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2173" y="4593403"/>
            <a:ext cx="4460789" cy="6326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22173" y="6356350"/>
            <a:ext cx="1445742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12989" y="6356350"/>
            <a:ext cx="542667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0484" y="6356350"/>
            <a:ext cx="937054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0865" y="1285102"/>
            <a:ext cx="4742934" cy="282351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10865" y="4269554"/>
            <a:ext cx="4742934" cy="80717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296298" y="6356350"/>
            <a:ext cx="138601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52103" y="6356350"/>
            <a:ext cx="5574955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772134" y="6356350"/>
            <a:ext cx="158166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4226"/>
            <a:ext cx="4598773" cy="254133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162546"/>
            <a:ext cx="4598773" cy="120527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3335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6362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5824" y="6356350"/>
            <a:ext cx="13335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6F73709C-9EE4-F19A-0A9D-AB53A63678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49157" y="4897209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49157" y="5124542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49157" y="5351875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8526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5_T_PGO_Latte-Pitch.pptx" id="{76CF256E-826B-40BA-BC73-D12392B1D12B}" vid="{7867B8D4-15E7-464B-86D1-1A90C76358CA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5_T_PGO_Latte-Pitch.pptx" id="{76CF256E-826B-40BA-BC73-D12392B1D12B}" vid="{9FF87665-8475-4E55-A1B6-ACE3DFC5DFD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315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Latte Pitch</dc:title>
  <dc:creator>Christophe Barroche</dc:creator>
  <dc:description>© Copyright PresentationGo.com</dc:description>
  <cp:lastModifiedBy>Christophe Barroche</cp:lastModifiedBy>
  <cp:revision>4</cp:revision>
  <dcterms:created xsi:type="dcterms:W3CDTF">2024-02-20T16:47:23Z</dcterms:created>
  <dcterms:modified xsi:type="dcterms:W3CDTF">2024-02-20T17:11:52Z</dcterms:modified>
  <cp:category>Templates</cp:category>
</cp:coreProperties>
</file>