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76" r:id="rId1"/>
    <p:sldMasterId id="2147483668" r:id="rId2"/>
  </p:sldMasterIdLst>
  <p:notesMasterIdLst>
    <p:notesMasterId r:id="rId10"/>
  </p:notesMasterIdLst>
  <p:sldIdLst>
    <p:sldId id="342" r:id="rId3"/>
    <p:sldId id="345" r:id="rId4"/>
    <p:sldId id="346" r:id="rId5"/>
    <p:sldId id="343" r:id="rId6"/>
    <p:sldId id="344" r:id="rId7"/>
    <p:sldId id="348" r:id="rId8"/>
    <p:sldId id="307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252A"/>
    <a:srgbClr val="CCCFD3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583" autoAdjust="0"/>
    <p:restoredTop sz="96327" autoAdjust="0"/>
  </p:normalViewPr>
  <p:slideViewPr>
    <p:cSldViewPr snapToGrid="0">
      <p:cViewPr varScale="1">
        <p:scale>
          <a:sx n="141" d="100"/>
          <a:sy n="141" d="100"/>
        </p:scale>
        <p:origin x="192" y="2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2/13/2024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F4A23E10-90CB-6CA5-3F5C-9E341797BDAB}"/>
              </a:ext>
            </a:extLst>
          </p:cNvPr>
          <p:cNvSpPr/>
          <p:nvPr userDrawn="1"/>
        </p:nvSpPr>
        <p:spPr>
          <a:xfrm>
            <a:off x="0" y="3749040"/>
            <a:ext cx="12192000" cy="310896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2200" y="3768436"/>
            <a:ext cx="10033000" cy="1654191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92198" y="5514702"/>
            <a:ext cx="10033002" cy="783195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6071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rength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holding a red letter&#10;&#10;Description automatically generated">
            <a:extLst>
              <a:ext uri="{FF2B5EF4-FFF2-40B4-BE49-F238E27FC236}">
                <a16:creationId xmlns:a16="http://schemas.microsoft.com/office/drawing/2014/main" id="{0E039580-133B-E42B-4BC0-E271F071C92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44147"/>
          <a:stretch/>
        </p:blipFill>
        <p:spPr>
          <a:xfrm>
            <a:off x="-1" y="-1"/>
            <a:ext cx="6834711" cy="6858000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1000" y="365125"/>
            <a:ext cx="5892799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61000" y="1825624"/>
            <a:ext cx="5892799" cy="4295775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660899" y="6356350"/>
            <a:ext cx="2053741" cy="365125"/>
          </a:xfrm>
        </p:spPr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907122" y="6356350"/>
            <a:ext cx="3548449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8594" y="6356350"/>
            <a:ext cx="665205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7573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eaknesse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holding a large red letter&#10;&#10;Description automatically generated">
            <a:extLst>
              <a:ext uri="{FF2B5EF4-FFF2-40B4-BE49-F238E27FC236}">
                <a16:creationId xmlns:a16="http://schemas.microsoft.com/office/drawing/2014/main" id="{F4E8BC57-AD88-D6F9-CB6B-9796FD8C646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9043"/>
          <a:stretch/>
        </p:blipFill>
        <p:spPr>
          <a:xfrm>
            <a:off x="1102497" y="0"/>
            <a:ext cx="11130273" cy="6858000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89963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5899630" cy="4359275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3F5F5967-FAE5-312B-6DD7-2190C23B55C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053741" cy="365125"/>
          </a:xfrm>
        </p:spPr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D8789DE5-BAF5-65EA-816D-148B717F8C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84423" y="6356350"/>
            <a:ext cx="3548449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08FA4E1A-00DA-AE84-14AA-78843FCAFE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65895" y="6356350"/>
            <a:ext cx="665205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4733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pportunitie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erson holding a large red letter&#10;&#10;Description automatically generated">
            <a:extLst>
              <a:ext uri="{FF2B5EF4-FFF2-40B4-BE49-F238E27FC236}">
                <a16:creationId xmlns:a16="http://schemas.microsoft.com/office/drawing/2014/main" id="{10C79C1A-4E64-CEDA-E3CA-06ACC87A7B1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45459"/>
          <a:stretch/>
        </p:blipFill>
        <p:spPr>
          <a:xfrm>
            <a:off x="-1" y="0"/>
            <a:ext cx="6674099" cy="6858000"/>
          </a:xfrm>
          <a:prstGeom prst="rect">
            <a:avLst/>
          </a:prstGeom>
        </p:spPr>
      </p:pic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ADE834FF-D2BF-F4F2-A73A-2D494FB11D7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660899" y="6356350"/>
            <a:ext cx="2053741" cy="365125"/>
          </a:xfrm>
        </p:spPr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7742FAA0-FB00-809D-8AC5-E6919C433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907122" y="6356350"/>
            <a:ext cx="3548449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7E679C1C-24A2-824F-2BCC-F1BA6B04CA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8594" y="6356350"/>
            <a:ext cx="665205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665D3CC5-395F-B4BE-1FDE-114791FFF4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87769" y="365125"/>
            <a:ext cx="566603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AC94857B-54D8-3D8C-FC9F-DF9BBF6BD9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87769" y="1825624"/>
            <a:ext cx="5666030" cy="4295775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2352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at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erson holding a large red letter&#10;&#10;Description automatically generated">
            <a:extLst>
              <a:ext uri="{FF2B5EF4-FFF2-40B4-BE49-F238E27FC236}">
                <a16:creationId xmlns:a16="http://schemas.microsoft.com/office/drawing/2014/main" id="{9EDA3A1C-1140-68D1-9901-2E937FB16A2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8046"/>
          <a:stretch/>
        </p:blipFill>
        <p:spPr>
          <a:xfrm>
            <a:off x="939800" y="0"/>
            <a:ext cx="11252200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D3FA9486-011E-CF55-9BED-799D7B6A9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89963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9E4AA39A-BC7D-CC37-D236-D8A8F2C395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5899630" cy="4359275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B62283F0-7C8D-F54E-9BD5-5728D3A7BED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053741" cy="365125"/>
          </a:xfrm>
        </p:spPr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02F1D918-D195-0851-2087-AAFDBE48A3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84423" y="6356350"/>
            <a:ext cx="3548449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D5BEDCB4-8E99-6AC7-1EF1-8738CD9861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65895" y="6356350"/>
            <a:ext cx="665205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62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Rectangle 174">
            <a:extLst>
              <a:ext uri="{FF2B5EF4-FFF2-40B4-BE49-F238E27FC236}">
                <a16:creationId xmlns:a16="http://schemas.microsoft.com/office/drawing/2014/main" id="{4460574F-0FFA-4AF4-9268-D077C9C57D58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4" name="Rectangle 173">
            <a:extLst>
              <a:ext uri="{FF2B5EF4-FFF2-40B4-BE49-F238E27FC236}">
                <a16:creationId xmlns:a16="http://schemas.microsoft.com/office/drawing/2014/main" id="{E9AEC03B-EFBC-451C-9889-555B420B787B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3" name="Rectangle 172">
            <a:extLst>
              <a:ext uri="{FF2B5EF4-FFF2-40B4-BE49-F238E27FC236}">
                <a16:creationId xmlns:a16="http://schemas.microsoft.com/office/drawing/2014/main" id="{12504A8F-A26B-43AF-BF89-2621FF0CE3CD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2" name="Rectangle 171">
            <a:extLst>
              <a:ext uri="{FF2B5EF4-FFF2-40B4-BE49-F238E27FC236}">
                <a16:creationId xmlns:a16="http://schemas.microsoft.com/office/drawing/2014/main" id="{F7726C56-B942-4400-8CE0-069969802448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1" name="Rectangle 170">
            <a:extLst>
              <a:ext uri="{FF2B5EF4-FFF2-40B4-BE49-F238E27FC236}">
                <a16:creationId xmlns:a16="http://schemas.microsoft.com/office/drawing/2014/main" id="{DAE760DB-698E-4688-BBAF-49FD684C7AFD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0" name="Rectangle 169">
            <a:extLst>
              <a:ext uri="{FF2B5EF4-FFF2-40B4-BE49-F238E27FC236}">
                <a16:creationId xmlns:a16="http://schemas.microsoft.com/office/drawing/2014/main" id="{72A9A194-717A-430D-B418-44C0B8F1A4C3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9" name="Rectangle 178">
            <a:extLst>
              <a:ext uri="{FF2B5EF4-FFF2-40B4-BE49-F238E27FC236}">
                <a16:creationId xmlns:a16="http://schemas.microsoft.com/office/drawing/2014/main" id="{E915F52A-A44F-4FB1-A1A1-1A513475EFE8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0" name="Rectangle 179">
            <a:extLst>
              <a:ext uri="{FF2B5EF4-FFF2-40B4-BE49-F238E27FC236}">
                <a16:creationId xmlns:a16="http://schemas.microsoft.com/office/drawing/2014/main" id="{6034C492-58E9-4550-B83D-E33D2B2217E6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1" name="Rectangle 180">
            <a:extLst>
              <a:ext uri="{FF2B5EF4-FFF2-40B4-BE49-F238E27FC236}">
                <a16:creationId xmlns:a16="http://schemas.microsoft.com/office/drawing/2014/main" id="{F92FB454-2844-432A-897E-609CA7D5AB13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2" name="Rectangle 181">
            <a:extLst>
              <a:ext uri="{FF2B5EF4-FFF2-40B4-BE49-F238E27FC236}">
                <a16:creationId xmlns:a16="http://schemas.microsoft.com/office/drawing/2014/main" id="{DFE585D9-1B79-4D2C-BE24-8DD53BF2D43D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3" name="Rectangle 182">
            <a:extLst>
              <a:ext uri="{FF2B5EF4-FFF2-40B4-BE49-F238E27FC236}">
                <a16:creationId xmlns:a16="http://schemas.microsoft.com/office/drawing/2014/main" id="{7CA650B9-D80A-4F55-849B-9B9229BAB7AB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4" name="Rectangle 183">
            <a:extLst>
              <a:ext uri="{FF2B5EF4-FFF2-40B4-BE49-F238E27FC236}">
                <a16:creationId xmlns:a16="http://schemas.microsoft.com/office/drawing/2014/main" id="{212A3E8F-2036-4425-950A-9DDCE99E48E2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6" name="Rectangle 185">
            <a:extLst>
              <a:ext uri="{FF2B5EF4-FFF2-40B4-BE49-F238E27FC236}">
                <a16:creationId xmlns:a16="http://schemas.microsoft.com/office/drawing/2014/main" id="{F8D77422-E1EF-442A-B883-288DFB42AC7A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7" name="Rectangle 186">
            <a:extLst>
              <a:ext uri="{FF2B5EF4-FFF2-40B4-BE49-F238E27FC236}">
                <a16:creationId xmlns:a16="http://schemas.microsoft.com/office/drawing/2014/main" id="{F5A5458A-8CAB-46ED-A597-7A9BC874E064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8" name="Rectangle 187">
            <a:extLst>
              <a:ext uri="{FF2B5EF4-FFF2-40B4-BE49-F238E27FC236}">
                <a16:creationId xmlns:a16="http://schemas.microsoft.com/office/drawing/2014/main" id="{129FB0AE-0FE9-4E47-89E1-28A56DFEFD44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9" name="Rectangle 188">
            <a:extLst>
              <a:ext uri="{FF2B5EF4-FFF2-40B4-BE49-F238E27FC236}">
                <a16:creationId xmlns:a16="http://schemas.microsoft.com/office/drawing/2014/main" id="{8DCBA888-FF6F-4E0D-AD60-DA0D78CD05D1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0" name="Rectangle 189">
            <a:extLst>
              <a:ext uri="{FF2B5EF4-FFF2-40B4-BE49-F238E27FC236}">
                <a16:creationId xmlns:a16="http://schemas.microsoft.com/office/drawing/2014/main" id="{F9271256-F951-4086-8A3B-C91C2291A176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1" name="Rectangle 190">
            <a:extLst>
              <a:ext uri="{FF2B5EF4-FFF2-40B4-BE49-F238E27FC236}">
                <a16:creationId xmlns:a16="http://schemas.microsoft.com/office/drawing/2014/main" id="{27D18AA1-C449-4778-A01C-5FEFF6D4B6F0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3" name="Rectangle 192">
            <a:extLst>
              <a:ext uri="{FF2B5EF4-FFF2-40B4-BE49-F238E27FC236}">
                <a16:creationId xmlns:a16="http://schemas.microsoft.com/office/drawing/2014/main" id="{507DEC82-2EA5-41B4-BBE2-03D513A6990F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4" name="Rectangle 193">
            <a:extLst>
              <a:ext uri="{FF2B5EF4-FFF2-40B4-BE49-F238E27FC236}">
                <a16:creationId xmlns:a16="http://schemas.microsoft.com/office/drawing/2014/main" id="{CC3C8386-1A37-4F90-9D5F-F552F6BD3D6B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5" name="Rectangle 194">
            <a:extLst>
              <a:ext uri="{FF2B5EF4-FFF2-40B4-BE49-F238E27FC236}">
                <a16:creationId xmlns:a16="http://schemas.microsoft.com/office/drawing/2014/main" id="{20C96B97-602D-4FB6-83FA-5F537C10D957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6" name="Rectangle 195">
            <a:extLst>
              <a:ext uri="{FF2B5EF4-FFF2-40B4-BE49-F238E27FC236}">
                <a16:creationId xmlns:a16="http://schemas.microsoft.com/office/drawing/2014/main" id="{C78EB1C9-B967-4BCF-BA1F-F62AD5830A83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7" name="Rectangle 196">
            <a:extLst>
              <a:ext uri="{FF2B5EF4-FFF2-40B4-BE49-F238E27FC236}">
                <a16:creationId xmlns:a16="http://schemas.microsoft.com/office/drawing/2014/main" id="{530AF99D-4A64-462C-8DC1-2AFD50700E78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8" name="Rectangle 197">
            <a:extLst>
              <a:ext uri="{FF2B5EF4-FFF2-40B4-BE49-F238E27FC236}">
                <a16:creationId xmlns:a16="http://schemas.microsoft.com/office/drawing/2014/main" id="{251EE8AC-B14F-4016-B318-3215BFA74576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0" name="Rectangle 199">
            <a:extLst>
              <a:ext uri="{FF2B5EF4-FFF2-40B4-BE49-F238E27FC236}">
                <a16:creationId xmlns:a16="http://schemas.microsoft.com/office/drawing/2014/main" id="{DB3EFE93-C789-4C06-AE63-48F21F3F0562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1" name="Rectangle 200">
            <a:extLst>
              <a:ext uri="{FF2B5EF4-FFF2-40B4-BE49-F238E27FC236}">
                <a16:creationId xmlns:a16="http://schemas.microsoft.com/office/drawing/2014/main" id="{C159A26F-3E35-43ED-9527-94575D015CF9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2" name="Rectangle 201">
            <a:extLst>
              <a:ext uri="{FF2B5EF4-FFF2-40B4-BE49-F238E27FC236}">
                <a16:creationId xmlns:a16="http://schemas.microsoft.com/office/drawing/2014/main" id="{197FEBE6-4234-4233-9AAC-C966B38A457C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3" name="Rectangle 202">
            <a:extLst>
              <a:ext uri="{FF2B5EF4-FFF2-40B4-BE49-F238E27FC236}">
                <a16:creationId xmlns:a16="http://schemas.microsoft.com/office/drawing/2014/main" id="{4A6CCAEB-B0B2-4918-BF93-14B428F71030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4" name="Rectangle 203">
            <a:extLst>
              <a:ext uri="{FF2B5EF4-FFF2-40B4-BE49-F238E27FC236}">
                <a16:creationId xmlns:a16="http://schemas.microsoft.com/office/drawing/2014/main" id="{26BAB2D9-48E2-4FD7-8266-8DA7249A311F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5" name="Rectangle 204">
            <a:extLst>
              <a:ext uri="{FF2B5EF4-FFF2-40B4-BE49-F238E27FC236}">
                <a16:creationId xmlns:a16="http://schemas.microsoft.com/office/drawing/2014/main" id="{E373E1AE-97F0-411F-ADE1-F7FA57FDB549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7" name="Rectangle 206">
            <a:extLst>
              <a:ext uri="{FF2B5EF4-FFF2-40B4-BE49-F238E27FC236}">
                <a16:creationId xmlns:a16="http://schemas.microsoft.com/office/drawing/2014/main" id="{7980EC62-1AA7-49B9-A98C-B1AE41A8BAF7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8" name="Rectangle 207">
            <a:extLst>
              <a:ext uri="{FF2B5EF4-FFF2-40B4-BE49-F238E27FC236}">
                <a16:creationId xmlns:a16="http://schemas.microsoft.com/office/drawing/2014/main" id="{1B940435-8801-4AE0-AF82-51785C14109F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9" name="Rectangle 208">
            <a:extLst>
              <a:ext uri="{FF2B5EF4-FFF2-40B4-BE49-F238E27FC236}">
                <a16:creationId xmlns:a16="http://schemas.microsoft.com/office/drawing/2014/main" id="{709FEA5B-55A5-4A85-90AE-A3E8181AD6B1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0" name="Rectangle 209">
            <a:extLst>
              <a:ext uri="{FF2B5EF4-FFF2-40B4-BE49-F238E27FC236}">
                <a16:creationId xmlns:a16="http://schemas.microsoft.com/office/drawing/2014/main" id="{AC24C165-A09C-48A0-8D30-43D9272501D0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1" name="Rectangle 210">
            <a:extLst>
              <a:ext uri="{FF2B5EF4-FFF2-40B4-BE49-F238E27FC236}">
                <a16:creationId xmlns:a16="http://schemas.microsoft.com/office/drawing/2014/main" id="{AF779B59-BF2E-434C-A692-81F3395A2DDC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2" name="Rectangle 211">
            <a:extLst>
              <a:ext uri="{FF2B5EF4-FFF2-40B4-BE49-F238E27FC236}">
                <a16:creationId xmlns:a16="http://schemas.microsoft.com/office/drawing/2014/main" id="{72D25286-DFE7-4DB6-BC2A-849B72A1D58F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4" name="Rectangle 213">
            <a:extLst>
              <a:ext uri="{FF2B5EF4-FFF2-40B4-BE49-F238E27FC236}">
                <a16:creationId xmlns:a16="http://schemas.microsoft.com/office/drawing/2014/main" id="{EFFFC619-3DCF-484B-936D-D1C6706967D7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C36F1647-E3A7-42C7-94DB-E22470CD7962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6" name="Rectangle 215">
            <a:extLst>
              <a:ext uri="{FF2B5EF4-FFF2-40B4-BE49-F238E27FC236}">
                <a16:creationId xmlns:a16="http://schemas.microsoft.com/office/drawing/2014/main" id="{0812BACF-D77F-4A42-A212-538847FF9776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7" name="Rectangle 216">
            <a:extLst>
              <a:ext uri="{FF2B5EF4-FFF2-40B4-BE49-F238E27FC236}">
                <a16:creationId xmlns:a16="http://schemas.microsoft.com/office/drawing/2014/main" id="{63855A19-9DBA-4293-A411-6842A7DAA995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8" name="Rectangle 217">
            <a:extLst>
              <a:ext uri="{FF2B5EF4-FFF2-40B4-BE49-F238E27FC236}">
                <a16:creationId xmlns:a16="http://schemas.microsoft.com/office/drawing/2014/main" id="{E705E91E-E65F-4094-8904-D56C56FC5F44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9" name="Rectangle 218">
            <a:extLst>
              <a:ext uri="{FF2B5EF4-FFF2-40B4-BE49-F238E27FC236}">
                <a16:creationId xmlns:a16="http://schemas.microsoft.com/office/drawing/2014/main" id="{B6DEB2ED-B6FD-4B88-90DA-9530DA2E64C9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1" name="Rectangle 220">
            <a:extLst>
              <a:ext uri="{FF2B5EF4-FFF2-40B4-BE49-F238E27FC236}">
                <a16:creationId xmlns:a16="http://schemas.microsoft.com/office/drawing/2014/main" id="{62E667E1-7F5F-4E4F-AF63-4AB31D847AE0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2" name="Rectangle 221">
            <a:extLst>
              <a:ext uri="{FF2B5EF4-FFF2-40B4-BE49-F238E27FC236}">
                <a16:creationId xmlns:a16="http://schemas.microsoft.com/office/drawing/2014/main" id="{A9D94CA5-400D-47AE-9512-4557FBE20192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3" name="Rectangle 222">
            <a:extLst>
              <a:ext uri="{FF2B5EF4-FFF2-40B4-BE49-F238E27FC236}">
                <a16:creationId xmlns:a16="http://schemas.microsoft.com/office/drawing/2014/main" id="{1E60784B-8569-41D5-BB14-8F5DAFDCE67A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4" name="Rectangle 223">
            <a:extLst>
              <a:ext uri="{FF2B5EF4-FFF2-40B4-BE49-F238E27FC236}">
                <a16:creationId xmlns:a16="http://schemas.microsoft.com/office/drawing/2014/main" id="{FE043B0E-D351-4B21-BB22-FF8713E0E199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5" name="Rectangle 224">
            <a:extLst>
              <a:ext uri="{FF2B5EF4-FFF2-40B4-BE49-F238E27FC236}">
                <a16:creationId xmlns:a16="http://schemas.microsoft.com/office/drawing/2014/main" id="{D57AC92D-3891-4CC7-9301-A742653C394B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6" name="Rectangle 225">
            <a:extLst>
              <a:ext uri="{FF2B5EF4-FFF2-40B4-BE49-F238E27FC236}">
                <a16:creationId xmlns:a16="http://schemas.microsoft.com/office/drawing/2014/main" id="{870D976A-0EA2-4422-A1FB-EE1A159B65DC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8" name="Rectangle 227">
            <a:extLst>
              <a:ext uri="{FF2B5EF4-FFF2-40B4-BE49-F238E27FC236}">
                <a16:creationId xmlns:a16="http://schemas.microsoft.com/office/drawing/2014/main" id="{074CEC48-74FA-45A9-9E16-525EB9E974F9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9" name="Rectangle 228">
            <a:extLst>
              <a:ext uri="{FF2B5EF4-FFF2-40B4-BE49-F238E27FC236}">
                <a16:creationId xmlns:a16="http://schemas.microsoft.com/office/drawing/2014/main" id="{8CA8D9C7-FFCE-4895-B720-C9F65C686B93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0" name="Rectangle 229">
            <a:extLst>
              <a:ext uri="{FF2B5EF4-FFF2-40B4-BE49-F238E27FC236}">
                <a16:creationId xmlns:a16="http://schemas.microsoft.com/office/drawing/2014/main" id="{DF8FDE11-2636-4F16-BC4C-C0DBD965F47E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1" name="Rectangle 230">
            <a:extLst>
              <a:ext uri="{FF2B5EF4-FFF2-40B4-BE49-F238E27FC236}">
                <a16:creationId xmlns:a16="http://schemas.microsoft.com/office/drawing/2014/main" id="{EAE2FCEB-5A44-4458-99EB-B2522F731513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2" name="Rectangle 231">
            <a:extLst>
              <a:ext uri="{FF2B5EF4-FFF2-40B4-BE49-F238E27FC236}">
                <a16:creationId xmlns:a16="http://schemas.microsoft.com/office/drawing/2014/main" id="{FA982CEB-3569-4AB2-A279-56909D8DBA2B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3" name="Rectangle 232">
            <a:extLst>
              <a:ext uri="{FF2B5EF4-FFF2-40B4-BE49-F238E27FC236}">
                <a16:creationId xmlns:a16="http://schemas.microsoft.com/office/drawing/2014/main" id="{B85FDECF-7983-4160-8B97-DA92A01F2A38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5" name="Rectangle 234">
            <a:extLst>
              <a:ext uri="{FF2B5EF4-FFF2-40B4-BE49-F238E27FC236}">
                <a16:creationId xmlns:a16="http://schemas.microsoft.com/office/drawing/2014/main" id="{80F0CF47-25FB-4AB4-837F-33B5D368A8C0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6" name="Rectangle 235">
            <a:extLst>
              <a:ext uri="{FF2B5EF4-FFF2-40B4-BE49-F238E27FC236}">
                <a16:creationId xmlns:a16="http://schemas.microsoft.com/office/drawing/2014/main" id="{12C0DD63-4FB0-4217-BC06-7CEB655B79B6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7" name="Rectangle 236">
            <a:extLst>
              <a:ext uri="{FF2B5EF4-FFF2-40B4-BE49-F238E27FC236}">
                <a16:creationId xmlns:a16="http://schemas.microsoft.com/office/drawing/2014/main" id="{5841390F-E0B0-48E2-8756-2C0A532BC037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8" name="Rectangle 237">
            <a:extLst>
              <a:ext uri="{FF2B5EF4-FFF2-40B4-BE49-F238E27FC236}">
                <a16:creationId xmlns:a16="http://schemas.microsoft.com/office/drawing/2014/main" id="{E49982BC-FA05-4F1B-A8BD-AE3793F3BD02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9" name="Rectangle 238">
            <a:extLst>
              <a:ext uri="{FF2B5EF4-FFF2-40B4-BE49-F238E27FC236}">
                <a16:creationId xmlns:a16="http://schemas.microsoft.com/office/drawing/2014/main" id="{84445015-4210-46FE-958B-F3271E10284B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0" name="Rectangle 239">
            <a:extLst>
              <a:ext uri="{FF2B5EF4-FFF2-40B4-BE49-F238E27FC236}">
                <a16:creationId xmlns:a16="http://schemas.microsoft.com/office/drawing/2014/main" id="{06FD93CB-F173-4C32-9E54-DE5EDB0F83D8}"/>
              </a:ext>
            </a:extLst>
          </p:cNvPr>
          <p:cNvSpPr/>
          <p:nvPr userDrawn="1"/>
        </p:nvSpPr>
        <p:spPr>
          <a:xfrm>
            <a:off x="10459489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accent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59DB07F4-2F4D-4904-9DDA-6D453F791811}"/>
              </a:ext>
            </a:extLst>
          </p:cNvPr>
          <p:cNvSpPr txBox="1"/>
          <p:nvPr userDrawn="1"/>
        </p:nvSpPr>
        <p:spPr>
          <a:xfrm>
            <a:off x="766471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accent1"/>
                </a:solidFill>
                <a:latin typeface="+mj-lt"/>
              </a:rPr>
              <a:t>Aa</a:t>
            </a:r>
          </a:p>
        </p:txBody>
      </p:sp>
      <p:sp>
        <p:nvSpPr>
          <p:cNvPr id="92" name="Text Placeholder 7">
            <a:extLst>
              <a:ext uri="{FF2B5EF4-FFF2-40B4-BE49-F238E27FC236}">
                <a16:creationId xmlns:a16="http://schemas.microsoft.com/office/drawing/2014/main" id="{72303254-B5A5-44B0-8D71-FB4149C10B7E}"/>
              </a:ext>
            </a:extLst>
          </p:cNvPr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768526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</p:spTree>
    <p:extLst>
      <p:ext uri="{BB962C8B-B14F-4D97-AF65-F5344CB8AC3E}">
        <p14:creationId xmlns:p14="http://schemas.microsoft.com/office/powerpoint/2010/main" val="3935162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1465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123473" y="5982900"/>
            <a:ext cx="39450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793780E-9A94-4D66-9FC2-734AC5AEF5F1}"/>
              </a:ext>
            </a:extLst>
          </p:cNvPr>
          <p:cNvSpPr/>
          <p:nvPr userDrawn="1"/>
        </p:nvSpPr>
        <p:spPr>
          <a:xfrm>
            <a:off x="-12701" y="7007226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chemeClr val="accent1">
                    <a:lumMod val="50000"/>
                  </a:schemeClr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chemeClr val="accent1">
                    <a:lumMod val="50000"/>
                  </a:schemeClr>
                </a:solidFill>
                <a:effectLst/>
                <a:latin typeface="Open Sans" panose="020B0606030504020204" pitchFamily="34" charset="0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100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432F9B4-C534-44E7-8E53-6B3CF87C8383}"/>
              </a:ext>
            </a:extLst>
          </p:cNvPr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6BD643E-9383-4DCE-97E0-18B6179C2E33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3C47BF03-421F-44AE-8D61-516BA442BCFD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25AF704-0297-4965-ABDA-DCACCBDEC43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0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63027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4" r:id="rId6"/>
    <p:sldLayoutId id="214748367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>
                <a:solidFill>
                  <a:schemeClr val="accent1"/>
                </a:solidFill>
              </a:rPr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1000" y="365125"/>
            <a:ext cx="5892799" cy="1325563"/>
          </a:xfrm>
        </p:spPr>
        <p:txBody>
          <a:bodyPr/>
          <a:lstStyle/>
          <a:p>
            <a:r>
              <a:rPr lang="en-US" dirty="0"/>
              <a:t>Strengths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61000" y="1825624"/>
            <a:ext cx="5892799" cy="4295775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 culpa qui officia deserunt mollit.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660899" y="6356350"/>
            <a:ext cx="2053741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907122" y="6356350"/>
            <a:ext cx="3548449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8594" y="6356350"/>
            <a:ext cx="665205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899630" cy="1325563"/>
          </a:xfrm>
        </p:spPr>
        <p:txBody>
          <a:bodyPr/>
          <a:lstStyle/>
          <a:p>
            <a:r>
              <a:rPr lang="en-US" dirty="0"/>
              <a:t>Weaknesses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5899630" cy="4359275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 culpa qui officia deserunt mollit.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053741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84423" y="6356350"/>
            <a:ext cx="3548449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65895" y="6356350"/>
            <a:ext cx="665205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660899" y="6356350"/>
            <a:ext cx="2053741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907122" y="6356350"/>
            <a:ext cx="3548449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8594" y="6356350"/>
            <a:ext cx="665205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87769" y="365125"/>
            <a:ext cx="5666030" cy="1325563"/>
          </a:xfrm>
        </p:spPr>
        <p:txBody>
          <a:bodyPr/>
          <a:lstStyle/>
          <a:p>
            <a:r>
              <a:rPr lang="en-US" dirty="0"/>
              <a:t>Opportunities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88013" y="1825625"/>
            <a:ext cx="5665787" cy="4295775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 culpa qui officia deserunt mollit.</a:t>
            </a:r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899630" cy="1325563"/>
          </a:xfrm>
        </p:spPr>
        <p:txBody>
          <a:bodyPr/>
          <a:lstStyle/>
          <a:p>
            <a:r>
              <a:rPr lang="en-US" dirty="0"/>
              <a:t>Threats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899150" cy="4359275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 culpa qui officia deserunt mollit.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053741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84423" y="6356350"/>
            <a:ext cx="3548449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65895" y="6356350"/>
            <a:ext cx="665205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E7B7AE20-4734-48F6-9B03-936A83AA8E0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 Light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Red Orange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34_T_PGO_SWOT-Team.pptx" id="{11AE64FE-D324-4689-A25B-2193D8D79AD8}" vid="{84A6A700-6372-47BF-990C-5883A761D65D}"/>
    </a:ext>
  </a:extLst>
</a:theme>
</file>

<file path=ppt/theme/theme2.xml><?xml version="1.0" encoding="utf-8"?>
<a:theme xmlns:a="http://schemas.openxmlformats.org/drawingml/2006/main" name="Designed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34_T_PGO_SWOT-Team.pptx" id="{11AE64FE-D324-4689-A25B-2193D8D79AD8}" vid="{EC55755E-C263-4337-A4A8-B2FD1F4A6BF5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206</TotalTime>
  <Words>397</Words>
  <Application>Microsoft Office PowerPoint</Application>
  <PresentationFormat>Widescreen</PresentationFormat>
  <Paragraphs>44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Open Sans</vt:lpstr>
      <vt:lpstr>PresentationGO</vt:lpstr>
      <vt:lpstr>Designed by PresentationGO</vt:lpstr>
      <vt:lpstr>Title of Your Presentation</vt:lpstr>
      <vt:lpstr>Strengths</vt:lpstr>
      <vt:lpstr>Weaknesses</vt:lpstr>
      <vt:lpstr>Opportunities</vt:lpstr>
      <vt:lpstr>Threats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SWOT Team</dc:title>
  <dc:creator>Christophe Barroche</dc:creator>
  <dc:description>© Copyright PresentationGo.com</dc:description>
  <cp:lastModifiedBy>Christophe Barroche</cp:lastModifiedBy>
  <cp:revision>8</cp:revision>
  <dcterms:created xsi:type="dcterms:W3CDTF">2024-02-13T18:53:14Z</dcterms:created>
  <dcterms:modified xsi:type="dcterms:W3CDTF">2024-02-13T22:43:09Z</dcterms:modified>
  <cp:category>Templates</cp:category>
</cp:coreProperties>
</file>