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2020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79" autoAdjust="0"/>
    <p:restoredTop sz="96327" autoAdjust="0"/>
  </p:normalViewPr>
  <p:slideViewPr>
    <p:cSldViewPr snapToGrid="0">
      <p:cViewPr varScale="1">
        <p:scale>
          <a:sx n="153" d="100"/>
          <a:sy n="153" d="100"/>
        </p:scale>
        <p:origin x="65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76540" y="1144379"/>
            <a:ext cx="7477259" cy="1811792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76540" y="3048246"/>
            <a:ext cx="7477260" cy="980848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313714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884572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9583" y="365125"/>
            <a:ext cx="567421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9583" y="1825625"/>
            <a:ext cx="5674216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47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2462" y="962886"/>
            <a:ext cx="5661338" cy="1901614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92462" y="2891488"/>
            <a:ext cx="5661338" cy="632663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35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8705" y="136525"/>
            <a:ext cx="8434589" cy="190571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78705" y="2203176"/>
            <a:ext cx="8434589" cy="80717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2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051152"/>
            <a:ext cx="5257800" cy="191724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995386"/>
            <a:ext cx="5257800" cy="89421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489429"/>
            <a:ext cx="1333500" cy="13335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63522" y="481454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63522" y="504187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63522" y="526921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15582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9DB07F4-2F4D-4904-9DDA-6D453F791811}"/>
              </a:ext>
            </a:extLst>
          </p:cNvPr>
          <p:cNvSpPr txBox="1"/>
          <p:nvPr userDrawn="1"/>
        </p:nvSpPr>
        <p:spPr>
          <a:xfrm>
            <a:off x="7664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  <a:latin typeface="+mj-lt"/>
              </a:rPr>
              <a:t>Aa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72303254-B5A5-44B0-8D71-FB4149C10B7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68526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9220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77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>
              <a:lumMod val="20000"/>
              <a:lumOff val="8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6</a:t>
            </a:fld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C6FB3BED-97EF-56E9-3F28-EE896226C28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B7AE20-4734-48F6-9B03-936A83AA8E0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33_T_PGO_Romantic-Celebration.pptx" id="{E7C5AA49-D240-4CAE-99B0-2D89649EE3CE}" vid="{AF53BB91-2428-4CD3-8877-C5624FBAB531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33_T_PGO_Romantic-Celebration.pptx" id="{E7C5AA49-D240-4CAE-99B0-2D89649EE3CE}" vid="{2B32834D-3F50-4AE3-9C49-1733A8AC0CE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343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Romantic Celebration</dc:title>
  <dc:creator>Christophe Barroche</dc:creator>
  <dc:description>© Copyright PresentationGo.com</dc:description>
  <cp:lastModifiedBy>Christophe Barroche</cp:lastModifiedBy>
  <cp:revision>1</cp:revision>
  <dcterms:created xsi:type="dcterms:W3CDTF">2024-02-09T18:28:56Z</dcterms:created>
  <dcterms:modified xsi:type="dcterms:W3CDTF">2024-02-09T18:50:28Z</dcterms:modified>
  <cp:category>Templates</cp:category>
</cp:coreProperties>
</file>