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4130D"/>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79" autoAdjust="0"/>
    <p:restoredTop sz="96327" autoAdjust="0"/>
  </p:normalViewPr>
  <p:slideViewPr>
    <p:cSldViewPr snapToGrid="0">
      <p:cViewPr varScale="1">
        <p:scale>
          <a:sx n="140" d="100"/>
          <a:sy n="140" d="100"/>
        </p:scale>
        <p:origin x="204" y="330"/>
      </p:cViewPr>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786389" y="2510072"/>
            <a:ext cx="5602310" cy="2041771"/>
          </a:xfrm>
        </p:spPr>
        <p:txBody>
          <a:bodyPr anchor="b"/>
          <a:lstStyle>
            <a:lvl1pPr algn="ctr">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786388" y="4712833"/>
            <a:ext cx="5602311" cy="1105351"/>
          </a:xfrm>
        </p:spPr>
        <p:txBody>
          <a:bodyPr>
            <a:normAutofit/>
          </a:bodyPr>
          <a:lstStyle>
            <a:lvl1pPr marL="0" indent="0" algn="ctr">
              <a:buNone/>
              <a:defRPr sz="2800">
                <a:solidFill>
                  <a:schemeClr val="accent3">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6313714"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6837608" cy="4351338"/>
          </a:xfrm>
          <a:gradFill flip="none" rotWithShape="1">
            <a:gsLst>
              <a:gs pos="0">
                <a:srgbClr val="A4130D">
                  <a:alpha val="35000"/>
                </a:srgbClr>
              </a:gs>
              <a:gs pos="48000">
                <a:srgbClr val="A4130D">
                  <a:alpha val="10000"/>
                </a:srgbClr>
              </a:gs>
              <a:gs pos="100000">
                <a:srgbClr val="A4130D">
                  <a:alpha val="0"/>
                </a:srgbClr>
              </a:gs>
            </a:gsLst>
            <a:lin ang="9000000" scaled="0"/>
            <a:tileRect/>
          </a:gradFill>
        </p:spPr>
        <p:txBody>
          <a:bodyPr vert="horz" lIns="91440" tIns="91440" rIns="91440" bIns="91440" rtlCol="0">
            <a:normAutofit/>
          </a:bodyPr>
          <a:lstStyle>
            <a:lvl1pPr>
              <a:defRPr lang="en-US" smtClean="0">
                <a:solidFill>
                  <a:schemeClr val="bg1"/>
                </a:solidFill>
              </a:defRPr>
            </a:lvl1pPr>
            <a:lvl2pPr>
              <a:defRPr lang="en-US" smtClean="0">
                <a:solidFill>
                  <a:schemeClr val="bg1"/>
                </a:solidFill>
              </a:defRPr>
            </a:lvl2pPr>
            <a:lvl3pPr>
              <a:defRPr lang="en-US" smtClean="0">
                <a:solidFill>
                  <a:schemeClr val="bg1"/>
                </a:solidFill>
              </a:defRPr>
            </a:lvl3pPr>
            <a:lvl4pPr>
              <a:defRPr lang="en-US" smtClean="0">
                <a:solidFill>
                  <a:schemeClr val="bg1"/>
                </a:solidFill>
              </a:defRPr>
            </a:lvl4pPr>
            <a:lvl5pPr>
              <a:defRPr lang="en-US" dirty="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5460642" y="1006428"/>
            <a:ext cx="5893157"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5254580" y="2511379"/>
            <a:ext cx="6099219" cy="3665583"/>
          </a:xfrm>
          <a:gradFill flip="none" rotWithShape="1">
            <a:gsLst>
              <a:gs pos="0">
                <a:srgbClr val="A4130D">
                  <a:alpha val="35000"/>
                </a:srgbClr>
              </a:gs>
              <a:gs pos="48000">
                <a:srgbClr val="A4130D">
                  <a:alpha val="20000"/>
                </a:srgbClr>
              </a:gs>
              <a:gs pos="100000">
                <a:srgbClr val="A4130D">
                  <a:alpha val="0"/>
                </a:srgbClr>
              </a:gs>
            </a:gsLst>
            <a:lin ang="5400000" scaled="0"/>
            <a:tileRect/>
          </a:gradFill>
        </p:spPr>
        <p:txBody>
          <a:bodyPr tIns="91440" bIns="9144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1958662" y="2559865"/>
            <a:ext cx="5661338" cy="1901614"/>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1958662" y="4488467"/>
            <a:ext cx="5661338" cy="632663"/>
          </a:xfrm>
        </p:spPr>
        <p:txBody>
          <a:bodyPr/>
          <a:lstStyle>
            <a:lvl1pPr marL="0" indent="0" algn="l">
              <a:buNone/>
              <a:defRPr sz="2400">
                <a:solidFill>
                  <a:schemeClr val="accent3">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2176530" y="2615790"/>
            <a:ext cx="6272011" cy="1905718"/>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2176530" y="4682441"/>
            <a:ext cx="6272011" cy="807178"/>
          </a:xfrm>
        </p:spPr>
        <p:txBody>
          <a:bodyPr/>
          <a:lstStyle>
            <a:lvl1pPr marL="0" indent="0" algn="l">
              <a:buNone/>
              <a:defRPr sz="2400">
                <a:solidFill>
                  <a:schemeClr val="accent3">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4038600" y="3124633"/>
            <a:ext cx="6109952" cy="1917246"/>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4038600" y="5068867"/>
            <a:ext cx="6109952" cy="894217"/>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9840531" y="476518"/>
            <a:ext cx="1969395" cy="1468192"/>
          </a:xfrm>
          <a:prstGeom prst="ellipse">
            <a:avLst/>
          </a:prstGeom>
          <a:solidFill>
            <a:schemeClr val="bg1"/>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7940074" y="894916"/>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7940074" y="1122249"/>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7940074" y="1349582"/>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1"/>
                </a:solidFill>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effectLst>
                  <a:outerShdw blurRad="38100" dist="38100" dir="2700000" algn="tl">
                    <a:srgbClr val="000000">
                      <a:alpha val="43137"/>
                    </a:srgbClr>
                  </a:outerShdw>
                </a:effectLst>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effectLst>
                  <a:outerShdw blurRad="38100" dist="38100" dir="2700000" algn="tl">
                    <a:srgbClr val="000000">
                      <a:alpha val="43137"/>
                    </a:srgbClr>
                  </a:outerShdw>
                </a:effectLst>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 cupidatat non provident.</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DA3E8AF2-D4E6-25E8-826B-B57D3A0714B9}"/>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solidFill>
                  <a:schemeClr val="tx1"/>
                </a:solidFill>
              </a:rPr>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31_T_PGO_Imperial-Lanterns.pptx" id="{30AA720F-8AFA-4419-A598-3FA30FB93809}" vid="{996EB2E7-9749-4B88-89E9-C084B85C02F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31_T_PGO_Imperial-Lanterns.pptx" id="{30AA720F-8AFA-4419-A598-3FA30FB93809}" vid="{F8C4DFC7-1A7B-4817-84D4-6DF3CBF8175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TotalTime>
  <Words>342</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Imperial Lanterns</dc:title>
  <dc:creator>Christophe Barroche</dc:creator>
  <dc:description>© Copyright PresentationGo.com</dc:description>
  <cp:lastModifiedBy>Christophe Barroche</cp:lastModifiedBy>
  <cp:revision>5</cp:revision>
  <dcterms:created xsi:type="dcterms:W3CDTF">2024-02-07T18:31:52Z</dcterms:created>
  <dcterms:modified xsi:type="dcterms:W3CDTF">2024-02-07T18:59:29Z</dcterms:modified>
  <cp:category>Templates</cp:category>
</cp:coreProperties>
</file>