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17" autoAdjust="0"/>
    <p:restoredTop sz="96327" autoAdjust="0"/>
  </p:normalViewPr>
  <p:slideViewPr>
    <p:cSldViewPr snapToGrid="0">
      <p:cViewPr>
        <p:scale>
          <a:sx n="100" d="100"/>
          <a:sy n="100" d="100"/>
        </p:scale>
        <p:origin x="2382" y="1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58813" y="1807581"/>
            <a:ext cx="5653548" cy="270331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58812" y="4602971"/>
            <a:ext cx="5653549" cy="980848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2808"/>
            <a:ext cx="651632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458065"/>
            <a:ext cx="6516329" cy="371889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9755" y="1308278"/>
            <a:ext cx="6064044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9755" y="2723535"/>
            <a:ext cx="6064044" cy="345342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988331"/>
            <a:ext cx="6064045" cy="190161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4916933"/>
            <a:ext cx="6064045" cy="63266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BD949E-3EBF-8ED1-3052-3BCDE4B82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988331"/>
            <a:ext cx="6064045" cy="190161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411A86-CD2D-FEDA-689F-D9F4A23F9C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4916933"/>
            <a:ext cx="6064045" cy="63266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150374"/>
            <a:ext cx="1333500" cy="13335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63522" y="143317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63522" y="166050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63522" y="188784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5F37B1-7DEE-F151-9D1F-0167B0C7C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988331"/>
            <a:ext cx="6064045" cy="190161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CD37A1-B978-C6E3-8852-DF35294380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4916933"/>
            <a:ext cx="6064045" cy="107223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6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7F351E1-506D-F7E1-6D9D-E3A5F58203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28_T_PGO_Dragon-Festivity.pptx" id="{A16A51E0-D426-48F5-AB55-D691649FB979}" vid="{46FDAA02-5BFE-4EC8-8D63-C9C54A2A3EB3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28_T_PGO_Dragon-Festivity.pptx" id="{A16A51E0-D426-48F5-AB55-D691649FB979}" vid="{DBB09546-95D2-4141-9054-3820B5FDAAE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333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Dragon Festivity</dc:title>
  <dc:creator>Christophe Barroche</dc:creator>
  <dc:description>© Copyright PresentationGo.com</dc:description>
  <cp:lastModifiedBy>Christophe Barroche</cp:lastModifiedBy>
  <cp:revision>3</cp:revision>
  <dcterms:created xsi:type="dcterms:W3CDTF">2024-02-07T17:41:01Z</dcterms:created>
  <dcterms:modified xsi:type="dcterms:W3CDTF">2024-02-07T18:01:13Z</dcterms:modified>
  <cp:category>Templates</cp:category>
</cp:coreProperties>
</file>