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FD3"/>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263" autoAdjust="0"/>
    <p:restoredTop sz="96327" autoAdjust="0"/>
  </p:normalViewPr>
  <p:slideViewPr>
    <p:cSldViewPr snapToGrid="0">
      <p:cViewPr>
        <p:scale>
          <a:sx n="100" d="100"/>
          <a:sy n="100" d="100"/>
        </p:scale>
        <p:origin x="1866" y="13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838201" y="654909"/>
            <a:ext cx="4450491" cy="2657302"/>
          </a:xfrm>
        </p:spPr>
        <p:txBody>
          <a:bodyPr anchor="b"/>
          <a:lstStyle>
            <a:lvl1pPr algn="l">
              <a:defRPr sz="6000"/>
            </a:lvl1pPr>
          </a:lstStyle>
          <a:p>
            <a:r>
              <a:rPr lang="en-US"/>
              <a:t>Click to edit Master title style</a:t>
            </a:r>
            <a:endParaRPr lang="en-US" dirty="0"/>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838200" y="3404286"/>
            <a:ext cx="4450492" cy="1637270"/>
          </a:xfrm>
        </p:spPr>
        <p:txBody>
          <a:bodyPr>
            <a:normAutofit/>
          </a:bodyPr>
          <a:lstStyle>
            <a:lvl1pPr marL="0" indent="0" algn="l">
              <a:buNone/>
              <a:defRPr sz="2800">
                <a:solidFill>
                  <a:schemeClr val="bg2">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1250092"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2283941" y="6356350"/>
            <a:ext cx="3165389"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847438" y="6356350"/>
            <a:ext cx="2506362"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464643"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464643" cy="4093912"/>
          </a:xfrm>
        </p:spPr>
        <p:txBody>
          <a:bodyPr/>
          <a:lstStyle>
            <a:lvl1pPr>
              <a:defRPr>
                <a:solidFill>
                  <a:schemeClr val="bg2">
                    <a:lumMod val="50000"/>
                  </a:schemeClr>
                </a:solidFill>
              </a:defRPr>
            </a:lvl1pPr>
            <a:lvl2pPr>
              <a:defRPr>
                <a:solidFill>
                  <a:schemeClr val="bg2">
                    <a:lumMod val="50000"/>
                  </a:schemeClr>
                </a:solidFill>
              </a:defRPr>
            </a:lvl2pPr>
            <a:lvl3pPr>
              <a:defRPr>
                <a:solidFill>
                  <a:schemeClr val="bg2">
                    <a:lumMod val="50000"/>
                  </a:schemeClr>
                </a:solidFill>
              </a:defRPr>
            </a:lvl3pPr>
            <a:lvl4pPr>
              <a:defRPr>
                <a:solidFill>
                  <a:schemeClr val="bg2">
                    <a:lumMod val="50000"/>
                  </a:schemeClr>
                </a:solidFill>
              </a:defRPr>
            </a:lvl4pPr>
            <a:lvl5pPr>
              <a:defRPr>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3548449" cy="365125"/>
          </a:xfrm>
        </p:spPr>
        <p:txBody>
          <a:bodyPr/>
          <a:lstStyle/>
          <a:p>
            <a:r>
              <a:rPr lang="en-US"/>
              <a:t>Your Footer Here</a:t>
            </a:r>
          </a:p>
        </p:txBody>
      </p:sp>
      <p:sp>
        <p:nvSpPr>
          <p:cNvPr id="2" name="Rectangle 1">
            <a:extLst>
              <a:ext uri="{FF2B5EF4-FFF2-40B4-BE49-F238E27FC236}">
                <a16:creationId xmlns:a16="http://schemas.microsoft.com/office/drawing/2014/main" id="{B7F804AD-03D6-5652-FED9-990854A499C7}"/>
              </a:ext>
            </a:extLst>
          </p:cNvPr>
          <p:cNvSpPr/>
          <p:nvPr userDrawn="1"/>
        </p:nvSpPr>
        <p:spPr>
          <a:xfrm>
            <a:off x="11166389" y="0"/>
            <a:ext cx="1025611" cy="6858000"/>
          </a:xfrm>
          <a:prstGeom prst="rect">
            <a:avLst/>
          </a:prstGeom>
          <a:solidFill>
            <a:srgbClr val="CCCFD3">
              <a:alpha val="33838"/>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10688594" y="6356350"/>
            <a:ext cx="665205"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696715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6967150" cy="4113162"/>
          </a:xfrm>
        </p:spPr>
        <p:txBody>
          <a:bodyPr/>
          <a:lstStyle>
            <a:lvl1pPr>
              <a:defRPr>
                <a:solidFill>
                  <a:schemeClr val="bg2">
                    <a:lumMod val="50000"/>
                  </a:schemeClr>
                </a:solidFill>
              </a:defRPr>
            </a:lvl1pPr>
            <a:lvl2pPr>
              <a:defRPr>
                <a:solidFill>
                  <a:schemeClr val="bg2">
                    <a:lumMod val="50000"/>
                  </a:schemeClr>
                </a:solidFill>
              </a:defRPr>
            </a:lvl2pPr>
            <a:lvl3pPr>
              <a:defRPr>
                <a:solidFill>
                  <a:schemeClr val="bg2">
                    <a:lumMod val="50000"/>
                  </a:schemeClr>
                </a:solidFill>
              </a:defRPr>
            </a:lvl3pPr>
            <a:lvl4pPr>
              <a:defRPr>
                <a:solidFill>
                  <a:schemeClr val="bg2">
                    <a:lumMod val="50000"/>
                  </a:schemeClr>
                </a:solidFill>
              </a:defRPr>
            </a:lvl4pPr>
            <a:lvl5pPr>
              <a:defRPr>
                <a:solidFill>
                  <a:schemeClr val="bg2">
                    <a:lumMod val="50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 name="Rectangle 1">
            <a:extLst>
              <a:ext uri="{FF2B5EF4-FFF2-40B4-BE49-F238E27FC236}">
                <a16:creationId xmlns:a16="http://schemas.microsoft.com/office/drawing/2014/main" id="{8FE2DA32-BADC-7CDF-4457-FFD1598E793D}"/>
              </a:ext>
            </a:extLst>
          </p:cNvPr>
          <p:cNvSpPr/>
          <p:nvPr userDrawn="1"/>
        </p:nvSpPr>
        <p:spPr>
          <a:xfrm>
            <a:off x="11166389" y="0"/>
            <a:ext cx="1025611" cy="6858000"/>
          </a:xfrm>
          <a:prstGeom prst="rect">
            <a:avLst/>
          </a:prstGeom>
          <a:solidFill>
            <a:srgbClr val="CCCFD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10317892" y="6356350"/>
            <a:ext cx="1035908"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1322173" y="1155682"/>
            <a:ext cx="5078628" cy="2891749"/>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322173" y="4074419"/>
            <a:ext cx="5078628" cy="632663"/>
          </a:xfrm>
        </p:spPr>
        <p:txBody>
          <a:bodyPr/>
          <a:lstStyle>
            <a:lvl1pPr marL="0" indent="0" algn="l">
              <a:buNone/>
              <a:defRPr sz="2400">
                <a:solidFill>
                  <a:schemeClr val="bg2">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1322173" y="6356350"/>
            <a:ext cx="1445742"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3012989" y="6356350"/>
            <a:ext cx="3387811"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10416746" y="6356350"/>
            <a:ext cx="937054"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1" y="605481"/>
            <a:ext cx="5080686" cy="2823519"/>
          </a:xfrm>
        </p:spPr>
        <p:txBody>
          <a:bodyPr anchor="b"/>
          <a:lstStyle>
            <a:lvl1pP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1" y="3589933"/>
            <a:ext cx="5080686" cy="807178"/>
          </a:xfrm>
        </p:spPr>
        <p:txBody>
          <a:bodyPr/>
          <a:lstStyle>
            <a:lvl1pPr marL="0" indent="0">
              <a:buNone/>
              <a:defRPr sz="2400">
                <a:solidFill>
                  <a:schemeClr val="bg2">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1386016"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2419865" y="6356350"/>
            <a:ext cx="3795584"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9772134" y="6356350"/>
            <a:ext cx="1581665"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0" y="2318291"/>
            <a:ext cx="5945658" cy="2541331"/>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1" y="4886611"/>
            <a:ext cx="5945658" cy="1205270"/>
          </a:xfrm>
        </p:spPr>
        <p:txBody>
          <a:bodyPr/>
          <a:lstStyle>
            <a:lvl1pPr marL="0" indent="0" algn="l">
              <a:buNone/>
              <a:defRPr sz="2400">
                <a:solidFill>
                  <a:schemeClr val="bg2">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13335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2506362"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10020300" y="6356350"/>
            <a:ext cx="13335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9650798" y="531392"/>
            <a:ext cx="1333500" cy="1333500"/>
          </a:xfrm>
          <a:prstGeom prst="ellipse">
            <a:avLst/>
          </a:prstGeom>
          <a:solidFill>
            <a:schemeClr val="bg1"/>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035060" y="2092225"/>
            <a:ext cx="1701800" cy="228600"/>
          </a:xfrm>
          <a:noFill/>
        </p:spPr>
        <p:txBody>
          <a:bodyPr anchor="ctr">
            <a:noAutofit/>
          </a:bodyPr>
          <a:lstStyle>
            <a:lvl1pPr marL="0" indent="0" algn="l">
              <a:buNone/>
              <a:defRPr sz="1200">
                <a:solidFill>
                  <a:schemeClr val="bg2">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035060" y="2319558"/>
            <a:ext cx="1701800" cy="228600"/>
          </a:xfrm>
          <a:noFill/>
        </p:spPr>
        <p:txBody>
          <a:bodyPr anchor="ctr">
            <a:noAutofit/>
          </a:bodyPr>
          <a:lstStyle>
            <a:lvl1pPr marL="0" indent="0" algn="l">
              <a:buNone/>
              <a:defRPr sz="1200">
                <a:solidFill>
                  <a:schemeClr val="bg2">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035060" y="2546891"/>
            <a:ext cx="1701800" cy="228600"/>
          </a:xfrm>
          <a:noFill/>
        </p:spPr>
        <p:txBody>
          <a:bodyPr anchor="ctr">
            <a:noAutofit/>
          </a:bodyPr>
          <a:lstStyle>
            <a:lvl1pPr marL="0" indent="0" algn="l">
              <a:buNone/>
              <a:defRPr sz="1200">
                <a:solidFill>
                  <a:schemeClr val="bg2">
                    <a:lumMod val="50000"/>
                  </a:schemeClr>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tx1"/>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2">
                    <a:lumMod val="50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2">
                    <a:lumMod val="50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lumMod val="50000"/>
            </a:schemeClr>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lumMod val="50000"/>
            </a:schemeClr>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lumMod val="50000"/>
            </a:schemeClr>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50000"/>
            </a:schemeClr>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5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a:xfrm>
            <a:off x="838201" y="654909"/>
            <a:ext cx="4450491" cy="2657302"/>
          </a:xfrm>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a:xfrm>
            <a:off x="838200" y="3404286"/>
            <a:ext cx="4450492" cy="1637270"/>
          </a:xfrm>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6464643"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6464643" cy="4093912"/>
          </a:xfrm>
        </p:spPr>
        <p:txBody>
          <a:bodyPr>
            <a:normAutofit fontScale="925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4038600" y="6356350"/>
            <a:ext cx="3548449"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10688594" y="6356350"/>
            <a:ext cx="665205" cy="365125"/>
          </a:xfrm>
        </p:spPr>
        <p:txBody>
          <a:bodyPr/>
          <a:lstStyle/>
          <a:p>
            <a:fld id="{672B7600-67E3-4D97-B453-880E2742B982}" type="slidenum">
              <a:rPr lang="en-US" smtClean="0"/>
              <a:pPr/>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a:xfrm>
            <a:off x="838200" y="365125"/>
            <a:ext cx="6967150" cy="1325563"/>
          </a:xfrm>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a:xfrm>
            <a:off x="838200" y="1825625"/>
            <a:ext cx="6967150" cy="4113162"/>
          </a:xfrm>
        </p:spPr>
        <p:txBody>
          <a:bodyPr>
            <a:normAutofit lnSpcReduction="10000"/>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10317892" y="6356350"/>
            <a:ext cx="1035908" cy="365125"/>
          </a:xfrm>
        </p:spPr>
        <p:txBody>
          <a:bodyPr/>
          <a:lstStyle/>
          <a:p>
            <a:fld id="{672B7600-67E3-4D97-B453-880E2742B982}" type="slidenum">
              <a:rPr lang="en-US" smtClean="0"/>
              <a:pPr/>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1322173" y="1155682"/>
            <a:ext cx="5078628" cy="289174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1322173" y="4074419"/>
            <a:ext cx="5078628" cy="632663"/>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1322173" y="6356350"/>
            <a:ext cx="1445742"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3012989" y="6356350"/>
            <a:ext cx="3387811"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10416746" y="6356350"/>
            <a:ext cx="937054" cy="365125"/>
          </a:xfrm>
        </p:spPr>
        <p:txBody>
          <a:bodyPr/>
          <a:lstStyle/>
          <a:p>
            <a:fld id="{672B7600-67E3-4D97-B453-880E2742B982}" type="slidenum">
              <a:rPr lang="en-US" smtClean="0"/>
              <a:pPr/>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8201" y="605481"/>
            <a:ext cx="5080686" cy="2823519"/>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8201" y="3589933"/>
            <a:ext cx="5080686" cy="807178"/>
          </a:xfrm>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1386016"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2419865" y="6356350"/>
            <a:ext cx="3795584"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9772134" y="6356350"/>
            <a:ext cx="1581665" cy="365125"/>
          </a:xfrm>
        </p:spPr>
        <p:txBody>
          <a:bodyPr/>
          <a:lstStyle/>
          <a:p>
            <a:fld id="{672B7600-67E3-4D97-B453-880E2742B982}" type="slidenum">
              <a:rPr lang="en-US" smtClean="0"/>
              <a:pPr/>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8200" y="2318291"/>
            <a:ext cx="5945658" cy="2541331"/>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8201" y="4886611"/>
            <a:ext cx="5945658" cy="1205270"/>
          </a:xfrm>
        </p:spPr>
        <p:txBody>
          <a:bodyPr>
            <a:normAutofit/>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13335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2506362"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10020300" y="6356350"/>
            <a:ext cx="1333500" cy="365125"/>
          </a:xfrm>
        </p:spPr>
        <p:txBody>
          <a:bodyPr/>
          <a:lstStyle/>
          <a:p>
            <a:fld id="{672B7600-67E3-4D97-B453-880E2742B982}" type="slidenum">
              <a:rPr lang="en-US" smtClean="0"/>
              <a:pPr/>
              <a:t>6</a:t>
            </a:fld>
            <a:endParaRPr lang="en-US"/>
          </a:p>
        </p:txBody>
      </p:sp>
      <p:sp>
        <p:nvSpPr>
          <p:cNvPr id="19" name="Picture Placeholder 18">
            <a:extLst>
              <a:ext uri="{FF2B5EF4-FFF2-40B4-BE49-F238E27FC236}">
                <a16:creationId xmlns:a16="http://schemas.microsoft.com/office/drawing/2014/main" id="{EAB09EE6-9DD8-3767-120F-E91859506A2A}"/>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10035060" y="2092225"/>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10035060" y="2319558"/>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10035060" y="2546891"/>
            <a:ext cx="1701800" cy="228600"/>
          </a:xfrm>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8_T_PGO_Businesswoman-Postures.pptx" id="{1BEAEF33-277C-476A-91A3-6A375787075B}" vid="{E3297D2F-5217-4FC9-8F19-B7D106AB8688}"/>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28_T_PGO_Businesswoman-Postures.pptx" id="{1BEAEF33-277C-476A-91A3-6A375787075B}" vid="{1BE4A49D-AB0A-4D2D-8275-C7DEB71831A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Businesswoman Postures</dc:title>
  <dc:creator>Christophe Barroche</dc:creator>
  <dc:description>© Copyright PresentationGo.com</dc:description>
  <cp:lastModifiedBy>Christophe Barroche</cp:lastModifiedBy>
  <cp:revision>4</cp:revision>
  <dcterms:created xsi:type="dcterms:W3CDTF">2024-02-03T00:42:33Z</dcterms:created>
  <dcterms:modified xsi:type="dcterms:W3CDTF">2024-02-05T19:25:00Z</dcterms:modified>
  <cp:category>Templates</cp:category>
</cp:coreProperties>
</file>