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11C1E"/>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79" autoAdjust="0"/>
    <p:restoredTop sz="96327" autoAdjust="0"/>
  </p:normalViewPr>
  <p:slideViewPr>
    <p:cSldViewPr snapToGrid="0">
      <p:cViewPr varScale="1">
        <p:scale>
          <a:sx n="153" d="100"/>
          <a:sy n="153" d="100"/>
        </p:scale>
        <p:origin x="654" y="126"/>
      </p:cViewPr>
      <p:guideLst/>
    </p:cSldViewPr>
  </p:slideViewPr>
  <p:notesTextViewPr>
    <p:cViewPr>
      <p:scale>
        <a:sx n="1" d="1"/>
        <a:sy n="1" d="1"/>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863278" y="3324999"/>
            <a:ext cx="7455794" cy="1811792"/>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863276" y="5286375"/>
            <a:ext cx="7455795" cy="929982"/>
          </a:xfrm>
        </p:spPr>
        <p:txBody>
          <a:bodyPr>
            <a:normAutofit/>
          </a:bodyPr>
          <a:lstStyle>
            <a:lvl1pPr marL="0" indent="0" algn="ct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199" y="1906342"/>
            <a:ext cx="10515599" cy="1000035"/>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3028950"/>
            <a:ext cx="10515600" cy="317866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1923469"/>
            <a:ext cx="8434589"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3383969"/>
            <a:ext cx="8434589" cy="281076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4338822" y="3242446"/>
            <a:ext cx="7014978" cy="1901614"/>
          </a:xfrm>
        </p:spPr>
        <p:txBody>
          <a:bodyPr anchor="b"/>
          <a:lstStyle>
            <a:lvl1pPr algn="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4338822" y="5171048"/>
            <a:ext cx="7014978" cy="1029727"/>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2276475"/>
            <a:ext cx="8549821" cy="2329513"/>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4766920"/>
            <a:ext cx="8549821" cy="1214779"/>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65622E13-2960-4BE2-D68D-2CF0BBC4839A}"/>
              </a:ext>
            </a:extLst>
          </p:cNvPr>
          <p:cNvSpPr>
            <a:spLocks noGrp="1"/>
          </p:cNvSpPr>
          <p:nvPr>
            <p:ph type="pic" sz="quarter" idx="13"/>
          </p:nvPr>
        </p:nvSpPr>
        <p:spPr>
          <a:xfrm>
            <a:off x="839088" y="3510778"/>
            <a:ext cx="1698052" cy="1664878"/>
          </a:xfrm>
          <a:custGeom>
            <a:avLst/>
            <a:gdLst>
              <a:gd name="connsiteX0" fmla="*/ 402426 w 1698052"/>
              <a:gd name="connsiteY0" fmla="*/ 55 h 1664878"/>
              <a:gd name="connsiteX1" fmla="*/ 849027 w 1698052"/>
              <a:gd name="connsiteY1" fmla="*/ 400557 h 1664878"/>
              <a:gd name="connsiteX2" fmla="*/ 849027 w 1698052"/>
              <a:gd name="connsiteY2" fmla="*/ 1664878 h 1664878"/>
              <a:gd name="connsiteX3" fmla="*/ 402426 w 1698052"/>
              <a:gd name="connsiteY3" fmla="*/ 55 h 1664878"/>
            </a:gdLst>
            <a:ahLst/>
            <a:cxnLst>
              <a:cxn ang="0">
                <a:pos x="connsiteX0" y="connsiteY0"/>
              </a:cxn>
              <a:cxn ang="0">
                <a:pos x="connsiteX1" y="connsiteY1"/>
              </a:cxn>
              <a:cxn ang="0">
                <a:pos x="connsiteX2" y="connsiteY2"/>
              </a:cxn>
              <a:cxn ang="0">
                <a:pos x="connsiteX3" y="connsiteY3"/>
              </a:cxn>
            </a:cxnLst>
            <a:rect l="l" t="t" r="r" b="b"/>
            <a:pathLst>
              <a:path w="1698052" h="1664878">
                <a:moveTo>
                  <a:pt x="402426" y="55"/>
                </a:moveTo>
                <a:cubicBezTo>
                  <a:pt x="570913" y="2988"/>
                  <a:pt x="750252" y="123987"/>
                  <a:pt x="849027" y="400557"/>
                </a:cubicBezTo>
                <a:cubicBezTo>
                  <a:pt x="1200227" y="-582803"/>
                  <a:pt x="2569908" y="400557"/>
                  <a:pt x="849027" y="1664878"/>
                </a:cubicBezTo>
                <a:cubicBezTo>
                  <a:pt x="-387857" y="756147"/>
                  <a:pt x="-28151" y="-7438"/>
                  <a:pt x="402426" y="55"/>
                </a:cubicBezTo>
                <a:close/>
              </a:path>
            </a:pathLst>
          </a:custGeom>
          <a:solidFill>
            <a:schemeClr val="bg1">
              <a:lumMod val="95000"/>
            </a:schemeClr>
          </a:solidFill>
        </p:spPr>
        <p:txBody>
          <a:bodyPr wrap="square" anchor="ctr">
            <a:noAutofit/>
          </a:bodyPr>
          <a:lstStyle>
            <a:lvl1pPr marL="0" indent="0" algn="ctr">
              <a:buNone/>
              <a:defRPr sz="1400">
                <a:solidFill>
                  <a:schemeClr val="tx1"/>
                </a:solidFill>
              </a:defRPr>
            </a:lvl1pPr>
          </a:lstStyle>
          <a:p>
            <a:r>
              <a:rPr lang="en-US"/>
              <a:t>Click icon to add picture</a:t>
            </a: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4016829" y="3258410"/>
            <a:ext cx="7336971" cy="1917246"/>
          </a:xfrm>
        </p:spPr>
        <p:txBody>
          <a:bodyPr anchor="b"/>
          <a:lstStyle>
            <a:lvl1pPr algn="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4016829" y="5202644"/>
            <a:ext cx="7336971" cy="883823"/>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837214" y="5255917"/>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837214" y="5483250"/>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837214" y="5710583"/>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2">
                    <a:lumMod val="20000"/>
                    <a:lumOff val="80000"/>
                  </a:schemeClr>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B11C1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lumMod val="9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lumMod val="9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lumMod val="9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2">
              <a:lumMod val="20000"/>
              <a:lumOff val="8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a:t>
            </a:r>
          </a:p>
          <a:p>
            <a:r>
              <a:rPr lang="en-US" noProof="1"/>
              <a:t>Duis aute irure dolor in reprehenderit in voluptate velit esse cillum dolore eu fugiat nulla pariatur. Excepteur sint occaecat cupidatat non proident, sunt in culpa.</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5A6ED1A5-FED4-2C74-8EF5-61E8151C15E3}"/>
              </a:ext>
            </a:extLst>
          </p:cNvPr>
          <p:cNvSpPr>
            <a:spLocks noGrp="1"/>
          </p:cNvSpPr>
          <p:nvPr>
            <p:ph type="pic" sz="quarter" idx="13"/>
          </p:nvPr>
        </p:nvSpPr>
        <p:spPr/>
        <p:txBody>
          <a:bodyPr/>
          <a:lstStyle/>
          <a:p>
            <a:endParaRPr lang="en-US"/>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rimson Love">
      <a:dk1>
        <a:srgbClr val="000000"/>
      </a:dk1>
      <a:lt1>
        <a:srgbClr val="FFFFFF"/>
      </a:lt1>
      <a:dk2>
        <a:srgbClr val="3F756F"/>
      </a:dk2>
      <a:lt2>
        <a:srgbClr val="E7E6E6"/>
      </a:lt2>
      <a:accent1>
        <a:srgbClr val="9D3E3A"/>
      </a:accent1>
      <a:accent2>
        <a:srgbClr val="B6985C"/>
      </a:accent2>
      <a:accent3>
        <a:srgbClr val="B6B4B4"/>
      </a:accent3>
      <a:accent4>
        <a:srgbClr val="AF7039"/>
      </a:accent4>
      <a:accent5>
        <a:srgbClr val="888888"/>
      </a:accent5>
      <a:accent6>
        <a:srgbClr val="145239"/>
      </a:accent6>
      <a:hlink>
        <a:srgbClr val="948253"/>
      </a:hlink>
      <a:folHlink>
        <a:srgbClr val="878787"/>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6_T_PGO_Crimson-Love.pptx" id="{F95C0521-1A1B-44BB-9E2A-0A38A70855AB}" vid="{2773C8DE-699D-47B7-9B8D-1B3C8D7E51E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6_T_PGO_Crimson-Love.pptx" id="{F95C0521-1A1B-44BB-9E2A-0A38A70855AB}" vid="{34526EDC-1A38-4DEC-BEBD-76C282976FD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TotalTime>
  <Words>352</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Crimson Love</dc:title>
  <dc:creator>Christophe Barroche</dc:creator>
  <dc:description>© Copyright PresentationGo.com</dc:description>
  <cp:lastModifiedBy>Christophe Barroche</cp:lastModifiedBy>
  <cp:revision>6</cp:revision>
  <dcterms:created xsi:type="dcterms:W3CDTF">2024-01-31T18:38:31Z</dcterms:created>
  <dcterms:modified xsi:type="dcterms:W3CDTF">2024-01-31T18:52:32Z</dcterms:modified>
  <cp:category>Templates</cp:category>
</cp:coreProperties>
</file>