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11C1E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60" autoAdjust="0"/>
    <p:restoredTop sz="96327" autoAdjust="0"/>
  </p:normalViewPr>
  <p:slideViewPr>
    <p:cSldViewPr snapToGrid="0">
      <p:cViewPr varScale="1">
        <p:scale>
          <a:sx n="153" d="100"/>
          <a:sy n="153" d="100"/>
        </p:scale>
        <p:origin x="642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9470" y="787400"/>
            <a:ext cx="4573472" cy="3292987"/>
          </a:xfrm>
        </p:spPr>
        <p:txBody>
          <a:bodyPr anchor="b">
            <a:no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9468" y="4168709"/>
            <a:ext cx="4573473" cy="1266891"/>
          </a:xfrm>
        </p:spPr>
        <p:txBody>
          <a:bodyPr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961" y="325192"/>
            <a:ext cx="4896465" cy="100003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3961" y="1428258"/>
            <a:ext cx="4896465" cy="473656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53961" y="6356350"/>
            <a:ext cx="3227439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57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A52ED-58C7-BAA1-80FB-BA578B5A00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961" y="325192"/>
            <a:ext cx="4896465" cy="100003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A9F5BD-BBDC-D4D3-8C8C-5BFE05AE0F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3961" y="1428258"/>
            <a:ext cx="4896465" cy="473656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C6A7619-9D06-D3A2-9228-B3B9EDD9874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53961" y="6356350"/>
            <a:ext cx="3227439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3253473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00" y="2831690"/>
            <a:ext cx="4114800" cy="2499550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39000" y="5409476"/>
            <a:ext cx="4114800" cy="81352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8CD13F7-FE5E-4564-955B-78635E1D6BD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FEC6B85-2D6C-4E54-AFB1-FC9C8C5BC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0A08B1B-1C08-468B-84FB-AF1608C8E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352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2227" y="1533832"/>
            <a:ext cx="3200400" cy="227574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2227" y="3970508"/>
            <a:ext cx="3200400" cy="807178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A67E5779-2729-4DED-A8C2-41F4FEE476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BD21987-FA22-47F7-B702-8D9638C1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03F40A7-0F3F-41D6-9058-1BE8DB270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2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510" y="276478"/>
            <a:ext cx="3822290" cy="1917246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31510" y="2220712"/>
            <a:ext cx="3822290" cy="170784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FEC4993-EF72-4ADC-8D11-1EB7C94095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145FAD1-5607-4570-9675-FE2648149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65FB8DD-A34F-4C06-9929-1E68FACD4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4355484"/>
            <a:ext cx="1333500" cy="1333500"/>
          </a:xfrm>
          <a:prstGeom prst="ellipse">
            <a:avLst/>
          </a:prstGeom>
          <a:solidFill>
            <a:schemeClr val="bg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53400" y="444768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53400" y="467501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53400" y="490235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155828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2">
                    <a:lumMod val="9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59DB07F4-2F4D-4904-9DDA-6D453F791811}"/>
              </a:ext>
            </a:extLst>
          </p:cNvPr>
          <p:cNvSpPr txBox="1"/>
          <p:nvPr userDrawn="1"/>
        </p:nvSpPr>
        <p:spPr>
          <a:xfrm>
            <a:off x="7664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  <a:latin typeface="+mj-lt"/>
              </a:rPr>
              <a:t>Aa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72303254-B5A5-44B0-8D71-FB4149C10B7E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768526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3935162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1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77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2">
              <a:lumMod val="90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9470" y="2490984"/>
            <a:ext cx="4573472" cy="1589403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9468" y="4168709"/>
            <a:ext cx="4573473" cy="629433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961" y="325192"/>
            <a:ext cx="4896465" cy="100003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3961" y="1428258"/>
            <a:ext cx="4896465" cy="4736568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53961" y="6356350"/>
            <a:ext cx="3227439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961" y="325192"/>
            <a:ext cx="4896465" cy="100003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013" y="1428750"/>
            <a:ext cx="4895850" cy="4735513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53961" y="6356350"/>
            <a:ext cx="3227439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00" y="2831690"/>
            <a:ext cx="4114800" cy="2499550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44929" y="5410200"/>
            <a:ext cx="4608871" cy="631825"/>
          </a:xfrm>
        </p:spPr>
        <p:txBody>
          <a:bodyPr>
            <a:noAutofit/>
          </a:bodyPr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6</a:t>
            </a:fld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7C233B5C-A4A7-92BE-E0D4-B458BA5C02F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7B7AE20-4734-48F6-9B03-936A83AA8E0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25_T_PGO_Midnight-Goldleaf.pptx" id="{77C1A1A4-6E36-4BCC-A6D2-813BAE3004D8}" vid="{2B0392ED-692B-4033-B656-50E4B4576C97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25_T_PGO_Midnight-Goldleaf.pptx" id="{77C1A1A4-6E36-4BCC-A6D2-813BAE3004D8}" vid="{E245304C-34DA-4896-8334-74313429138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329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Midnight Goldleaf</dc:title>
  <dc:creator>Christophe Barroche</dc:creator>
  <dc:description>© Copyright PresentationGo.com</dc:description>
  <cp:lastModifiedBy>Christophe Barroche</cp:lastModifiedBy>
  <cp:revision>3</cp:revision>
  <dcterms:created xsi:type="dcterms:W3CDTF">2024-01-30T16:49:25Z</dcterms:created>
  <dcterms:modified xsi:type="dcterms:W3CDTF">2024-01-30T17:18:52Z</dcterms:modified>
  <cp:category>Templates</cp:category>
</cp:coreProperties>
</file>