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58" autoAdjust="0"/>
    <p:restoredTop sz="96327" autoAdjust="0"/>
  </p:normalViewPr>
  <p:slideViewPr>
    <p:cSldViewPr snapToGrid="0">
      <p:cViewPr>
        <p:scale>
          <a:sx n="100" d="100"/>
          <a:sy n="100" d="100"/>
        </p:scale>
        <p:origin x="2598" y="13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3581400" y="220497"/>
            <a:ext cx="5401961" cy="3116427"/>
          </a:xfrm>
        </p:spPr>
        <p:txBody>
          <a:bodyPr anchor="b"/>
          <a:lstStyle>
            <a:lvl1pPr algn="ctr">
              <a:defRPr sz="6000"/>
            </a:lvl1pPr>
          </a:lstStyle>
          <a:p>
            <a:r>
              <a:rPr lang="en-US"/>
              <a:t>Click to edit Master title style</a:t>
            </a:r>
            <a:endParaRPr lang="en-US" dirty="0"/>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3581399" y="3429000"/>
            <a:ext cx="5401963" cy="1533525"/>
          </a:xfrm>
        </p:spPr>
        <p:txBody>
          <a:bodyPr>
            <a:normAutofit/>
          </a:bodyPr>
          <a:lstStyle>
            <a:lvl1pPr marL="0" indent="0" algn="ctr">
              <a:buNone/>
              <a:defRPr sz="2800">
                <a:solidFill>
                  <a:schemeClr val="tx1">
                    <a:lumMod val="50000"/>
                    <a:lumOff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1554892" y="365125"/>
            <a:ext cx="9331410" cy="808767"/>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1554891" y="1309817"/>
            <a:ext cx="9331411" cy="3756454"/>
          </a:xfrm>
        </p:spPr>
        <p:txBody>
          <a:bodyPr/>
          <a:lstStyle>
            <a:lvl1pPr>
              <a:defRPr>
                <a:solidFill>
                  <a:schemeClr val="tx1">
                    <a:lumMod val="50000"/>
                    <a:lumOff val="50000"/>
                  </a:schemeClr>
                </a:solidFill>
              </a:defRPr>
            </a:lvl1pPr>
            <a:lvl2pPr>
              <a:defRPr>
                <a:solidFill>
                  <a:schemeClr val="tx1">
                    <a:lumMod val="50000"/>
                    <a:lumOff val="50000"/>
                  </a:schemeClr>
                </a:solidFill>
              </a:defRPr>
            </a:lvl2pPr>
            <a:lvl3pPr>
              <a:defRPr>
                <a:solidFill>
                  <a:schemeClr val="tx1">
                    <a:lumMod val="50000"/>
                    <a:lumOff val="50000"/>
                  </a:schemeClr>
                </a:solidFill>
              </a:defRPr>
            </a:lvl3pPr>
            <a:lvl4pPr>
              <a:defRPr>
                <a:solidFill>
                  <a:schemeClr val="tx1">
                    <a:lumMod val="50000"/>
                    <a:lumOff val="50000"/>
                  </a:schemeClr>
                </a:solidFill>
              </a:defRPr>
            </a:lvl4pPr>
            <a:lvl5pPr>
              <a:defRPr>
                <a:solidFill>
                  <a:schemeClr val="tx1">
                    <a:lumMod val="50000"/>
                    <a:lumOff val="50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1966784"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3161270" y="6356350"/>
            <a:ext cx="5500816"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958648" y="6356350"/>
            <a:ext cx="1927654"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5FCFC-A1C5-3130-B778-B147E19EBF55}"/>
              </a:ext>
            </a:extLst>
          </p:cNvPr>
          <p:cNvSpPr>
            <a:spLocks noGrp="1"/>
          </p:cNvSpPr>
          <p:nvPr>
            <p:ph type="title"/>
          </p:nvPr>
        </p:nvSpPr>
        <p:spPr>
          <a:xfrm>
            <a:off x="1248033" y="606081"/>
            <a:ext cx="9168713" cy="808767"/>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205FB41-0199-8671-AB62-764FB98EF205}"/>
              </a:ext>
            </a:extLst>
          </p:cNvPr>
          <p:cNvSpPr>
            <a:spLocks noGrp="1"/>
          </p:cNvSpPr>
          <p:nvPr>
            <p:ph idx="1"/>
          </p:nvPr>
        </p:nvSpPr>
        <p:spPr>
          <a:xfrm>
            <a:off x="1248033" y="1550773"/>
            <a:ext cx="9168714" cy="3231292"/>
          </a:xfrm>
        </p:spPr>
        <p:txBody>
          <a:bodyPr/>
          <a:lstStyle>
            <a:lvl1pPr>
              <a:defRPr>
                <a:solidFill>
                  <a:schemeClr val="tx1">
                    <a:lumMod val="50000"/>
                    <a:lumOff val="50000"/>
                  </a:schemeClr>
                </a:solidFill>
              </a:defRPr>
            </a:lvl1pPr>
            <a:lvl2pPr>
              <a:defRPr>
                <a:solidFill>
                  <a:schemeClr val="tx1">
                    <a:lumMod val="50000"/>
                    <a:lumOff val="50000"/>
                  </a:schemeClr>
                </a:solidFill>
              </a:defRPr>
            </a:lvl2pPr>
            <a:lvl3pPr>
              <a:defRPr>
                <a:solidFill>
                  <a:schemeClr val="tx1">
                    <a:lumMod val="50000"/>
                    <a:lumOff val="50000"/>
                  </a:schemeClr>
                </a:solidFill>
              </a:defRPr>
            </a:lvl3pPr>
            <a:lvl4pPr>
              <a:defRPr>
                <a:solidFill>
                  <a:schemeClr val="tx1">
                    <a:lumMod val="50000"/>
                    <a:lumOff val="50000"/>
                  </a:schemeClr>
                </a:solidFill>
              </a:defRPr>
            </a:lvl4pPr>
            <a:lvl5pPr>
              <a:defRPr>
                <a:solidFill>
                  <a:schemeClr val="tx1">
                    <a:lumMod val="50000"/>
                    <a:lumOff val="50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39E8608-5870-C146-8B29-21DD294B991A}"/>
              </a:ext>
            </a:extLst>
          </p:cNvPr>
          <p:cNvSpPr>
            <a:spLocks noGrp="1"/>
          </p:cNvSpPr>
          <p:nvPr>
            <p:ph type="dt" sz="half" idx="10"/>
          </p:nvPr>
        </p:nvSpPr>
        <p:spPr>
          <a:xfrm>
            <a:off x="838200" y="6356350"/>
            <a:ext cx="1966784" cy="365125"/>
          </a:xfrm>
        </p:spPr>
        <p:txBody>
          <a:bodyPr/>
          <a:lstStyle/>
          <a:p>
            <a:r>
              <a:rPr lang="en-US"/>
              <a:t>Date</a:t>
            </a:r>
          </a:p>
        </p:txBody>
      </p:sp>
      <p:sp>
        <p:nvSpPr>
          <p:cNvPr id="5" name="Footer Placeholder 4">
            <a:extLst>
              <a:ext uri="{FF2B5EF4-FFF2-40B4-BE49-F238E27FC236}">
                <a16:creationId xmlns:a16="http://schemas.microsoft.com/office/drawing/2014/main" id="{CEDC7CAC-51A7-B1BE-35D4-DF70C68C799A}"/>
              </a:ext>
            </a:extLst>
          </p:cNvPr>
          <p:cNvSpPr>
            <a:spLocks noGrp="1"/>
          </p:cNvSpPr>
          <p:nvPr>
            <p:ph type="ftr" sz="quarter" idx="11"/>
          </p:nvPr>
        </p:nvSpPr>
        <p:spPr>
          <a:xfrm>
            <a:off x="3161270" y="6356350"/>
            <a:ext cx="5500816" cy="365125"/>
          </a:xfrm>
        </p:spPr>
        <p:txBody>
          <a:bodyPr/>
          <a:lstStyle/>
          <a:p>
            <a:r>
              <a:rPr lang="en-US"/>
              <a:t>Your Footer Here</a:t>
            </a:r>
          </a:p>
        </p:txBody>
      </p:sp>
      <p:sp>
        <p:nvSpPr>
          <p:cNvPr id="6" name="Slide Number Placeholder 5">
            <a:extLst>
              <a:ext uri="{FF2B5EF4-FFF2-40B4-BE49-F238E27FC236}">
                <a16:creationId xmlns:a16="http://schemas.microsoft.com/office/drawing/2014/main" id="{C775DDD0-2C3F-A6FA-C094-7D86A982390F}"/>
              </a:ext>
            </a:extLst>
          </p:cNvPr>
          <p:cNvSpPr>
            <a:spLocks noGrp="1"/>
          </p:cNvSpPr>
          <p:nvPr>
            <p:ph type="sldNum" sz="quarter" idx="12"/>
          </p:nvPr>
        </p:nvSpPr>
        <p:spPr>
          <a:xfrm>
            <a:off x="8958648" y="6356350"/>
            <a:ext cx="1927654"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8200" y="719663"/>
            <a:ext cx="10515600" cy="2128837"/>
          </a:xfrm>
        </p:spPr>
        <p:txBody>
          <a:bodyPr anchor="b"/>
          <a:lstStyle>
            <a:lvl1pPr algn="ct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8200" y="2999313"/>
            <a:ext cx="10515600" cy="1210737"/>
          </a:xfrm>
        </p:spPr>
        <p:txBody>
          <a:bodyPr/>
          <a:lstStyle>
            <a:lvl1pPr marL="0" indent="0" algn="ctr">
              <a:buNone/>
              <a:defRPr sz="240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1715530" y="633594"/>
            <a:ext cx="9638270" cy="2517377"/>
          </a:xfrm>
        </p:spPr>
        <p:txBody>
          <a:bodyPr anchor="b"/>
          <a:lstStyle>
            <a:lvl1pP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1715530" y="3299253"/>
            <a:ext cx="9638270" cy="1396313"/>
          </a:xfrm>
        </p:spPr>
        <p:txBody>
          <a:bodyPr/>
          <a:lstStyle>
            <a:lvl1pPr marL="0" indent="0">
              <a:buNone/>
              <a:defRPr sz="240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8200" y="228601"/>
            <a:ext cx="5624384" cy="2857618"/>
          </a:xfrm>
        </p:spPr>
        <p:txBody>
          <a:bodyPr anchor="b"/>
          <a:lstStyle>
            <a:lvl1pPr algn="l">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8200" y="3113206"/>
            <a:ext cx="5624384" cy="1401643"/>
          </a:xfrm>
        </p:spPr>
        <p:txBody>
          <a:bodyPr/>
          <a:lstStyle>
            <a:lvl1pPr marL="0" indent="0" algn="l">
              <a:buNone/>
              <a:defRPr sz="240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7649537" y="1865780"/>
            <a:ext cx="1333500" cy="1333500"/>
          </a:xfrm>
          <a:prstGeom prst="ellipse">
            <a:avLst/>
          </a:prstGeom>
          <a:solidFill>
            <a:schemeClr val="tx1"/>
          </a:solidFill>
        </p:spPr>
        <p:txBody>
          <a:bodyPr anchor="ctr">
            <a:normAutofit/>
          </a:bodyPr>
          <a:lstStyle>
            <a:lvl1pPr marL="0" indent="0" algn="ctr">
              <a:buNone/>
              <a:defRPr sz="1400">
                <a:solidFill>
                  <a:schemeClr val="bg1"/>
                </a:solidFill>
              </a:defRPr>
            </a:lvl1pPr>
          </a:lstStyle>
          <a:p>
            <a:r>
              <a:rPr lang="en-US"/>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rot="79938">
            <a:off x="7465387" y="3374176"/>
            <a:ext cx="1701800" cy="228600"/>
          </a:xfrm>
          <a:noFill/>
        </p:spPr>
        <p:txBody>
          <a:bodyPr anchor="ctr">
            <a:noAutofit/>
          </a:bodyPr>
          <a:lstStyle>
            <a:lvl1pPr marL="0" indent="0" algn="ctr">
              <a:buNone/>
              <a:defRPr sz="1200">
                <a:solidFill>
                  <a:schemeClr val="tx1">
                    <a:lumMod val="50000"/>
                    <a:lumOff val="5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rot="79938">
            <a:off x="7465387" y="3658164"/>
            <a:ext cx="1701800" cy="228600"/>
          </a:xfrm>
          <a:noFill/>
        </p:spPr>
        <p:txBody>
          <a:bodyPr anchor="ctr">
            <a:noAutofit/>
          </a:bodyPr>
          <a:lstStyle>
            <a:lvl1pPr marL="0" indent="0" algn="ctr">
              <a:buNone/>
              <a:defRPr sz="1200">
                <a:solidFill>
                  <a:schemeClr val="tx1">
                    <a:lumMod val="50000"/>
                    <a:lumOff val="5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rot="79938">
            <a:off x="7465387" y="3934200"/>
            <a:ext cx="1701800" cy="228600"/>
          </a:xfrm>
          <a:noFill/>
        </p:spPr>
        <p:txBody>
          <a:bodyPr anchor="ctr">
            <a:noAutofit/>
          </a:bodyPr>
          <a:lstStyle>
            <a:lvl1pPr marL="0" indent="0" algn="ctr">
              <a:buNone/>
              <a:defRPr sz="1200">
                <a:solidFill>
                  <a:schemeClr val="tx1">
                    <a:lumMod val="50000"/>
                    <a:lumOff val="5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a:t>Click to edit Master title style</a:t>
            </a:r>
            <a:endParaRPr lang="en-US" dirty="0"/>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tx1"/>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effectLst>
                  <a:outerShdw blurRad="38100" dist="38100" dir="2700000" algn="tl">
                    <a:srgbClr val="000000">
                      <a:alpha val="43137"/>
                    </a:srgbClr>
                  </a:outerShdw>
                </a:effectLst>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1"/>
                </a:solidFill>
                <a:effectLst>
                  <a:outerShdw blurRad="38100" dist="38100" dir="2700000" algn="tl">
                    <a:srgbClr val="000000">
                      <a:alpha val="43137"/>
                    </a:srgbClr>
                  </a:outerShdw>
                </a:effectLst>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lumMod val="50000"/>
                  </a:schemeClr>
                </a:solidFill>
                <a:effectLst/>
                <a:latin typeface="Open Sans" panose="020B0606030504020204" pitchFamily="34" charset="0"/>
              </a:rPr>
              <a:t>© </a:t>
            </a:r>
            <a:r>
              <a:rPr lang="en-US" sz="1100" b="0" i="0" u="none" strike="noStrike" dirty="0">
                <a:solidFill>
                  <a:schemeClr val="accent1">
                    <a:lumMod val="50000"/>
                  </a:schemeClr>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lumMod val="50000"/>
                </a:schemeClr>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lumMod val="50000"/>
              <a:lumOff val="50000"/>
            </a:schemeClr>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lumMod val="50000"/>
              <a:lumOff val="50000"/>
            </a:schemeClr>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lumMod val="50000"/>
              <a:lumOff val="50000"/>
            </a:schemeClr>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lumMod val="50000"/>
              <a:lumOff val="50000"/>
            </a:schemeClr>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lumMod val="50000"/>
              <a:lumOff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3581400" y="220497"/>
            <a:ext cx="5401961" cy="3116427"/>
          </a:xfrm>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3581399" y="3429000"/>
            <a:ext cx="5401963" cy="1155357"/>
          </a:xfrm>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1554892" y="365125"/>
            <a:ext cx="9331410" cy="808767"/>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1554891" y="1309817"/>
            <a:ext cx="9331411" cy="3756454"/>
          </a:xfrm>
        </p:spPr>
        <p:txBody>
          <a:bodyPr>
            <a:norm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1966784"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3161270" y="6356350"/>
            <a:ext cx="5500816"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8958648" y="6356350"/>
            <a:ext cx="1927654" cy="365125"/>
          </a:xfrm>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1248033" y="606081"/>
            <a:ext cx="9168713" cy="808767"/>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1247775" y="1550988"/>
            <a:ext cx="9169400" cy="3230562"/>
          </a:xfrm>
        </p:spPr>
        <p:txBody>
          <a:bodyPr>
            <a:normAutofit lnSpcReduction="10000"/>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1966784"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3161270" y="6356350"/>
            <a:ext cx="5500816"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8958648" y="6356350"/>
            <a:ext cx="1927654"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8200" y="1260389"/>
            <a:ext cx="10515600" cy="1588111"/>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8200" y="2875488"/>
            <a:ext cx="10515600" cy="632663"/>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1715530" y="633594"/>
            <a:ext cx="9638270" cy="2517377"/>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1715530" y="3299253"/>
            <a:ext cx="9638270" cy="1396313"/>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838200" y="544887"/>
            <a:ext cx="5624384" cy="2541331"/>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838200" y="3113207"/>
            <a:ext cx="5624384" cy="1069346"/>
          </a:xfrm>
        </p:spPr>
        <p:txBody>
          <a:bodyPr>
            <a:normAutofit/>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838200" y="6356350"/>
            <a:ext cx="2743200" cy="365125"/>
          </a:xfrm>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6</a:t>
            </a:fld>
            <a:endParaRPr lang="en-US"/>
          </a:p>
        </p:txBody>
      </p:sp>
      <p:sp>
        <p:nvSpPr>
          <p:cNvPr id="19" name="Picture Placeholder 18">
            <a:extLst>
              <a:ext uri="{FF2B5EF4-FFF2-40B4-BE49-F238E27FC236}">
                <a16:creationId xmlns:a16="http://schemas.microsoft.com/office/drawing/2014/main" id="{F9F79128-60F4-A686-27F9-FCA6646FB27F}"/>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rot="79938">
            <a:off x="7465387" y="3374176"/>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rot="79938">
            <a:off x="7465387" y="3658164"/>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rot="79938">
            <a:off x="7465387" y="3934200"/>
            <a:ext cx="1701800" cy="228600"/>
          </a:xfrm>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a:xfrm>
            <a:off x="838200" y="365125"/>
            <a:ext cx="10515600" cy="1325563"/>
          </a:xfrm>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a:xfrm>
            <a:off x="838199" y="3709150"/>
            <a:ext cx="10515600" cy="1325880"/>
          </a:xfrm>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a:xfrm>
            <a:off x="4697757" y="6124726"/>
            <a:ext cx="2394180" cy="564999"/>
          </a:xfrm>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a:xfrm>
            <a:off x="7685267" y="6124726"/>
            <a:ext cx="2394180" cy="564999"/>
          </a:xfrm>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24_T_PGO_Sunbeam-Studio.pptx" id="{5B9507E6-94FC-447E-9B04-28E53E65A160}" vid="{EF1697CC-A4ED-44B5-8B53-B9BC7DEE3921}"/>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24_T_PGO_Sunbeam-Studio.pptx" id="{5B9507E6-94FC-447E-9B04-28E53E65A160}" vid="{1B458F54-0F01-4317-91FC-B5B14331F225}"/>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TotalTime>
  <Words>363</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Sunbeam Studio</dc:title>
  <dc:creator>Christophe Barroche</dc:creator>
  <dc:description>© Copyright PresentationGo.com</dc:description>
  <cp:lastModifiedBy>Christophe Barroche</cp:lastModifiedBy>
  <cp:revision>2</cp:revision>
  <dcterms:created xsi:type="dcterms:W3CDTF">2024-01-26T18:39:15Z</dcterms:created>
  <dcterms:modified xsi:type="dcterms:W3CDTF">2024-01-27T01:42:22Z</dcterms:modified>
  <cp:category>Templates</cp:category>
</cp:coreProperties>
</file>