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97386" autoAdjust="0"/>
  </p:normalViewPr>
  <p:slideViewPr>
    <p:cSldViewPr snapToGrid="0">
      <p:cViewPr>
        <p:scale>
          <a:sx n="100" d="100"/>
          <a:sy n="100" d="100"/>
        </p:scale>
        <p:origin x="2034" y="1224"/>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071A39-E19D-8559-1791-1AF42BE91DC6}"/>
              </a:ext>
            </a:extLst>
          </p:cNvPr>
          <p:cNvSpPr/>
          <p:nvPr userDrawn="1"/>
        </p:nvSpPr>
        <p:spPr>
          <a:xfrm>
            <a:off x="0" y="0"/>
            <a:ext cx="12192000" cy="6858000"/>
          </a:xfrm>
          <a:prstGeom prst="rect">
            <a:avLst/>
          </a:prstGeom>
          <a:gradFill flip="none" rotWithShape="1">
            <a:gsLst>
              <a:gs pos="22000">
                <a:schemeClr val="tx1"/>
              </a:gs>
              <a:gs pos="66000">
                <a:schemeClr val="tx1">
                  <a:alpha val="0"/>
                </a:schemeClr>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233670" y="819150"/>
            <a:ext cx="5724660" cy="2905506"/>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233670" y="3816730"/>
            <a:ext cx="5724659" cy="980848"/>
          </a:xfrm>
        </p:spPr>
        <p:txBody>
          <a:bodyPr>
            <a:normAutofit/>
          </a:bodyPr>
          <a:lstStyle>
            <a:lvl1pPr marL="0" indent="0" algn="ctr">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6D9DF6-63FA-531D-DC06-FD767EC23DA0}"/>
              </a:ext>
            </a:extLst>
          </p:cNvPr>
          <p:cNvSpPr/>
          <p:nvPr userDrawn="1"/>
        </p:nvSpPr>
        <p:spPr>
          <a:xfrm>
            <a:off x="0" y="0"/>
            <a:ext cx="12192000" cy="6858000"/>
          </a:xfrm>
          <a:prstGeom prst="rect">
            <a:avLst/>
          </a:prstGeom>
          <a:gradFill>
            <a:gsLst>
              <a:gs pos="35000">
                <a:schemeClr val="tx1"/>
              </a:gs>
              <a:gs pos="77000">
                <a:schemeClr val="tx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199" y="365125"/>
            <a:ext cx="7315199"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3152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1404651-BCE7-49CF-A9E6-D669B5CDBDD7}"/>
              </a:ext>
            </a:extLst>
          </p:cNvPr>
          <p:cNvSpPr/>
          <p:nvPr userDrawn="1"/>
        </p:nvSpPr>
        <p:spPr>
          <a:xfrm rot="10800000">
            <a:off x="0" y="0"/>
            <a:ext cx="12192000" cy="6858000"/>
          </a:xfrm>
          <a:prstGeom prst="rect">
            <a:avLst/>
          </a:prstGeom>
          <a:gradFill>
            <a:gsLst>
              <a:gs pos="35000">
                <a:schemeClr val="tx1"/>
              </a:gs>
              <a:gs pos="77000">
                <a:schemeClr val="tx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4038600" y="365125"/>
            <a:ext cx="7315199" cy="1325563"/>
          </a:xfrm>
        </p:spPr>
        <p:txBody>
          <a:bodyPr/>
          <a:lstStyle>
            <a:lvl1pPr algn="r">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4038600" y="1825625"/>
            <a:ext cx="7315199" cy="4351338"/>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0E2F01-0798-909B-E942-63FD9D0A23A8}"/>
              </a:ext>
            </a:extLst>
          </p:cNvPr>
          <p:cNvSpPr/>
          <p:nvPr userDrawn="1"/>
        </p:nvSpPr>
        <p:spPr>
          <a:xfrm rot="10800000">
            <a:off x="0" y="0"/>
            <a:ext cx="12192000" cy="6858000"/>
          </a:xfrm>
          <a:prstGeom prst="rect">
            <a:avLst/>
          </a:prstGeom>
          <a:gradFill>
            <a:gsLst>
              <a:gs pos="35000">
                <a:schemeClr val="tx1"/>
              </a:gs>
              <a:gs pos="77000">
                <a:schemeClr val="tx1">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3180792"/>
            <a:ext cx="10515600" cy="1901614"/>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5109394"/>
            <a:ext cx="10515600" cy="632663"/>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8680A5-8B84-12ED-8417-3F8FC7B4DE58}"/>
              </a:ext>
            </a:extLst>
          </p:cNvPr>
          <p:cNvSpPr/>
          <p:nvPr userDrawn="1"/>
        </p:nvSpPr>
        <p:spPr>
          <a:xfrm>
            <a:off x="0" y="0"/>
            <a:ext cx="12192000" cy="6858000"/>
          </a:xfrm>
          <a:prstGeom prst="rect">
            <a:avLst/>
          </a:prstGeom>
          <a:gradFill>
            <a:gsLst>
              <a:gs pos="33000">
                <a:schemeClr val="tx1"/>
              </a:gs>
              <a:gs pos="49000">
                <a:schemeClr val="tx1">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253614"/>
            <a:ext cx="10515599" cy="1572702"/>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1943732"/>
            <a:ext cx="10515599" cy="66612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F457D4-F6F7-63A7-2248-008200025CF9}"/>
              </a:ext>
            </a:extLst>
          </p:cNvPr>
          <p:cNvSpPr/>
          <p:nvPr userDrawn="1"/>
        </p:nvSpPr>
        <p:spPr>
          <a:xfrm>
            <a:off x="0" y="0"/>
            <a:ext cx="10301591" cy="6858000"/>
          </a:xfrm>
          <a:prstGeom prst="rect">
            <a:avLst/>
          </a:prstGeom>
          <a:gradFill>
            <a:gsLst>
              <a:gs pos="35000">
                <a:schemeClr val="tx1"/>
              </a:gs>
              <a:gs pos="77000">
                <a:schemeClr val="tx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1" y="1051152"/>
            <a:ext cx="5257800" cy="19172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1" y="2995386"/>
            <a:ext cx="5257800" cy="13998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4531744"/>
            <a:ext cx="1333500" cy="1333500"/>
          </a:xfrm>
          <a:prstGeom prst="snip2SameRect">
            <a:avLst>
              <a:gd name="adj1" fmla="val 28810"/>
              <a:gd name="adj2" fmla="val 0"/>
            </a:avLst>
          </a:prstGeom>
          <a:solidFill>
            <a:schemeClr val="accent2"/>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63522" y="4886325"/>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63522" y="5113658"/>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63522" y="5340991"/>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4"/>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4"/>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4"/>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4"/>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4"/>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3233670" y="1712068"/>
            <a:ext cx="5724660" cy="2012588"/>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3233670" y="3816730"/>
            <a:ext cx="5724659" cy="980848"/>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4038600" y="365125"/>
            <a:ext cx="731519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4038600" y="1825625"/>
            <a:ext cx="7315199" cy="4351338"/>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2" name="Picture Placeholder 11">
            <a:extLst>
              <a:ext uri="{FF2B5EF4-FFF2-40B4-BE49-F238E27FC236}">
                <a16:creationId xmlns:a16="http://schemas.microsoft.com/office/drawing/2014/main" id="{4AB56CC7-9A48-E62C-60D6-6A0B521B257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3_T_PGO_Digital-Nexus.pptx" id="{7866E930-0EEC-4F70-B445-757FA06A2580}" vid="{BF44B13F-0406-4F7A-B9D1-6E6493123F0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3_T_PGO_Digital-Nexus.pptx" id="{7866E930-0EEC-4F70-B445-757FA06A2580}" vid="{F2F88B34-C85D-415E-9684-EFE71340B60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Nexus</dc:title>
  <dc:creator>Christophe Barroche</dc:creator>
  <dc:description>© Copyright PresentationGo.com</dc:description>
  <cp:lastModifiedBy>Christophe Barroche</cp:lastModifiedBy>
  <cp:revision>4</cp:revision>
  <dcterms:created xsi:type="dcterms:W3CDTF">2024-01-25T22:19:43Z</dcterms:created>
  <dcterms:modified xsi:type="dcterms:W3CDTF">2024-01-26T03:20:13Z</dcterms:modified>
  <cp:category>Templates</cp:category>
</cp:coreProperties>
</file>