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58" autoAdjust="0"/>
    <p:restoredTop sz="96327" autoAdjust="0"/>
  </p:normalViewPr>
  <p:slideViewPr>
    <p:cSldViewPr snapToGrid="0">
      <p:cViewPr varScale="1">
        <p:scale>
          <a:sx n="153" d="100"/>
          <a:sy n="153" d="100"/>
        </p:scale>
        <p:origin x="1086" y="126"/>
      </p:cViewPr>
      <p:guideLst/>
    </p:cSldViewPr>
  </p:slid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4323318" y="1733550"/>
            <a:ext cx="5548186" cy="3115275"/>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4323316" y="4940900"/>
            <a:ext cx="5548187" cy="1288449"/>
          </a:xfrm>
        </p:spPr>
        <p:txBody>
          <a:bodyPr>
            <a:normAutofit/>
          </a:bodyPr>
          <a:lstStyle>
            <a:lvl1pPr marL="0" indent="0" algn="ctr">
              <a:buNone/>
              <a:defRPr sz="2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1519880" y="6356350"/>
            <a:ext cx="2061519"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951206" y="1514303"/>
            <a:ext cx="8402594" cy="969405"/>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951206" y="2627563"/>
            <a:ext cx="8402594" cy="3476675"/>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3707027" y="6356350"/>
            <a:ext cx="22098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60960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10021330" y="6356350"/>
            <a:ext cx="133247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1458097"/>
            <a:ext cx="8664146" cy="887499"/>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2480533"/>
            <a:ext cx="8664146" cy="3734916"/>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1546654"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943100" y="2594919"/>
            <a:ext cx="8305800" cy="1983852"/>
          </a:xfrm>
        </p:spPr>
        <p:txBody>
          <a:bodyPr anchor="b"/>
          <a:lstStyle>
            <a:lvl1pPr algn="ctr">
              <a:defRPr sz="6000">
                <a:solidFill>
                  <a:schemeClr val="tx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943100" y="4705349"/>
            <a:ext cx="8305800" cy="942975"/>
          </a:xfrm>
        </p:spPr>
        <p:txBody>
          <a:bodyPr/>
          <a:lstStyle>
            <a:lvl1pPr marL="0" indent="0" algn="ctr">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2573607"/>
            <a:ext cx="9986319" cy="1905718"/>
          </a:xfrm>
        </p:spPr>
        <p:txBody>
          <a:bodyPr anchor="b"/>
          <a:lstStyle>
            <a:lvl1pPr>
              <a:defRPr sz="6000">
                <a:solidFill>
                  <a:schemeClr val="tx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4640258"/>
            <a:ext cx="9986319" cy="807178"/>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2816154"/>
            <a:ext cx="7972168" cy="1883381"/>
          </a:xfrm>
        </p:spPr>
        <p:txBody>
          <a:bodyPr anchor="b"/>
          <a:lstStyle>
            <a:lvl1pPr algn="l">
              <a:defRPr sz="6000">
                <a:solidFill>
                  <a:schemeClr val="tx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0" y="4815671"/>
            <a:ext cx="7972168" cy="1169451"/>
          </a:xfrm>
        </p:spPr>
        <p:txBody>
          <a:bodyPr/>
          <a:lstStyle>
            <a:lvl1pPr marL="0" indent="0" algn="l">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1633151"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2716427"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7078442" y="6356350"/>
            <a:ext cx="2263266"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757836"/>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283591" y="977832"/>
            <a:ext cx="1701800" cy="274320"/>
          </a:xfrm>
          <a:noFill/>
        </p:spPr>
        <p:txBody>
          <a:bodyPr anchor="ctr">
            <a:no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283591" y="1281564"/>
            <a:ext cx="1701800" cy="274320"/>
          </a:xfrm>
          <a:noFill/>
        </p:spPr>
        <p:txBody>
          <a:bodyPr anchor="ctr">
            <a:no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283591" y="1585296"/>
            <a:ext cx="1701800" cy="274320"/>
          </a:xfrm>
          <a:noFill/>
        </p:spPr>
        <p:txBody>
          <a:bodyPr anchor="ctr">
            <a:no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2"/>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tx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tx2"/>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2" name="Picture Placeholder 11">
            <a:extLst>
              <a:ext uri="{FF2B5EF4-FFF2-40B4-BE49-F238E27FC236}">
                <a16:creationId xmlns:a16="http://schemas.microsoft.com/office/drawing/2014/main" id="{D6A81310-BAFA-C5A5-B0CE-EB4F2CC1CDEC}"/>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2_T_PGO_Creative-School-Desk.pptx" id="{E7C62744-B94F-4285-8A07-EBA8CE5CBC4C}" vid="{82034E76-F744-4447-884F-35109236900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2_T_PGO_Creative-School-Desk.pptx" id="{E7C62744-B94F-4285-8A07-EBA8CE5CBC4C}" vid="{C9F22200-120C-4B9E-950A-808B7E83480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Creative School Desk</dc:title>
  <dc:creator>Christophe Barroche</dc:creator>
  <dc:description>© Copyright PresentationGo.com</dc:description>
  <cp:lastModifiedBy>Christophe Barroche</cp:lastModifiedBy>
  <cp:revision>5</cp:revision>
  <dcterms:created xsi:type="dcterms:W3CDTF">2024-01-23T23:40:08Z</dcterms:created>
  <dcterms:modified xsi:type="dcterms:W3CDTF">2024-01-24T00:13:41Z</dcterms:modified>
  <cp:category>Templates</cp:category>
</cp:coreProperties>
</file>