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4" autoAdjust="0"/>
    <p:restoredTop sz="96327" autoAdjust="0"/>
  </p:normalViewPr>
  <p:slideViewPr>
    <p:cSldViewPr snapToGrid="0">
      <p:cViewPr varScale="1">
        <p:scale>
          <a:sx n="153" d="100"/>
          <a:sy n="153" d="100"/>
        </p:scale>
        <p:origin x="816"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rot="20811646">
            <a:off x="2997834" y="1782766"/>
            <a:ext cx="4903259" cy="1971431"/>
          </a:xfrm>
        </p:spPr>
        <p:txBody>
          <a:bodyPr anchor="b"/>
          <a:lstStyle>
            <a:lvl1pPr algn="ctr">
              <a:defRPr sz="6000"/>
            </a:lvl1pPr>
          </a:lstStyle>
          <a:p>
            <a:r>
              <a:rPr lang="en-US"/>
              <a:t>Click to edit Master title style</a:t>
            </a:r>
            <a:endParaRPr lang="en-US" dirty="0"/>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rot="20811646">
            <a:off x="3368552" y="3858561"/>
            <a:ext cx="4903260" cy="980848"/>
          </a:xfrm>
        </p:spPr>
        <p:txBody>
          <a:bodyPr>
            <a:normAutofit/>
          </a:bodyPr>
          <a:lstStyle>
            <a:lvl1pPr marL="0" indent="0" algn="ctr">
              <a:buNone/>
              <a:defRPr sz="2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3099487" y="801938"/>
            <a:ext cx="5191897" cy="1325563"/>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3099487" y="2262438"/>
            <a:ext cx="5191897" cy="3793624"/>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3937903" y="1284338"/>
            <a:ext cx="5131956" cy="1325563"/>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3937903" y="2744838"/>
            <a:ext cx="5131956" cy="301341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rot="21006685">
            <a:off x="3657189" y="1961380"/>
            <a:ext cx="5326126" cy="2073678"/>
          </a:xfrm>
        </p:spPr>
        <p:txBody>
          <a:bodyPr anchor="b"/>
          <a:lstStyle>
            <a:lvl1pPr algn="ctr">
              <a:defRPr sz="6000">
                <a:solidFill>
                  <a:schemeClr val="tx2"/>
                </a:solidFill>
              </a:defRPr>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rot="21006685">
            <a:off x="3972564" y="4155091"/>
            <a:ext cx="5326126" cy="1382024"/>
          </a:xfrm>
        </p:spPr>
        <p:txBody>
          <a:bodyPr/>
          <a:lstStyle>
            <a:lvl1pPr marL="0" indent="0" algn="ctr">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4619368" y="2241363"/>
            <a:ext cx="4561703" cy="1905718"/>
          </a:xfrm>
        </p:spPr>
        <p:txBody>
          <a:bodyPr anchor="b"/>
          <a:lstStyle>
            <a:lvl1pPr algn="ct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4619368" y="4308013"/>
            <a:ext cx="4561703" cy="1530811"/>
          </a:xfrm>
        </p:spPr>
        <p:txBody>
          <a:bodyPr/>
          <a:lstStyle>
            <a:lvl1pPr marL="0" indent="0" algn="ctr">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rot="21480000">
            <a:off x="4842820" y="6102096"/>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3806142" y="2866768"/>
            <a:ext cx="5189577" cy="1999667"/>
          </a:xfrm>
        </p:spPr>
        <p:txBody>
          <a:bodyPr anchor="b"/>
          <a:lstStyle>
            <a:lvl1pPr algn="ctr">
              <a:defRPr sz="6000">
                <a:solidFill>
                  <a:schemeClr val="tx2"/>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3806142" y="4957783"/>
            <a:ext cx="5189577" cy="1109642"/>
          </a:xfrm>
        </p:spPr>
        <p:txBody>
          <a:bodyPr/>
          <a:lstStyle>
            <a:lvl1pPr marL="0" indent="0" algn="ctr">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7796084" y="1372375"/>
            <a:ext cx="1333500" cy="1333500"/>
          </a:xfrm>
          <a:prstGeom prst="ellipse">
            <a:avLst/>
          </a:prstGeom>
          <a:solidFill>
            <a:schemeClr val="accent1"/>
          </a:solidFill>
        </p:spPr>
        <p:txBody>
          <a:bodyPr anchor="ctr">
            <a:normAutofit/>
          </a:bodyPr>
          <a:lstStyle>
            <a:lvl1pPr marL="0" indent="0" algn="ctr">
              <a:buNone/>
              <a:defRPr sz="1400">
                <a:solidFill>
                  <a:schemeClr val="bg1"/>
                </a:solidFill>
              </a:defRPr>
            </a:lvl1pPr>
          </a:lstStyle>
          <a:p>
            <a:r>
              <a:rPr lang="en-US" dirty="0"/>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5945053" y="1495850"/>
            <a:ext cx="1701800" cy="346136"/>
          </a:xfrm>
          <a:noFill/>
        </p:spPr>
        <p:txBody>
          <a:bodyPr anchor="ctr">
            <a:noAutofit/>
          </a:bodyPr>
          <a:lstStyle>
            <a:lvl1pPr marL="0" indent="0" algn="r">
              <a:buNone/>
              <a:defRPr sz="1200">
                <a:solidFill>
                  <a:schemeClr val="tx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5945053" y="1855406"/>
            <a:ext cx="1701800" cy="346136"/>
          </a:xfrm>
          <a:noFill/>
        </p:spPr>
        <p:txBody>
          <a:bodyPr anchor="ctr">
            <a:noAutofit/>
          </a:bodyPr>
          <a:lstStyle>
            <a:lvl1pPr marL="0" indent="0" algn="r">
              <a:buNone/>
              <a:defRPr sz="1200">
                <a:solidFill>
                  <a:schemeClr val="tx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5945053" y="2214962"/>
            <a:ext cx="1701800" cy="346136"/>
          </a:xfrm>
          <a:noFill/>
        </p:spPr>
        <p:txBody>
          <a:bodyPr anchor="ctr">
            <a:noAutofit/>
          </a:bodyPr>
          <a:lstStyle>
            <a:lvl1pPr marL="0" indent="0" algn="r">
              <a:buNone/>
              <a:defRPr sz="1200">
                <a:solidFill>
                  <a:schemeClr val="tx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tx2"/>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2"/>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2"/>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2"/>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lumMod val="50000"/>
                  </a:schemeClr>
                </a:solidFill>
                <a:effectLst/>
                <a:latin typeface="Open Sans" panose="020B0606030504020204" pitchFamily="34" charset="0"/>
              </a:rPr>
              <a:t>© </a:t>
            </a:r>
            <a:r>
              <a:rPr lang="en-US" sz="1100" b="0" i="0" u="none" strike="noStrike" dirty="0">
                <a:solidFill>
                  <a:schemeClr val="accent1">
                    <a:lumMod val="50000"/>
                  </a:schemeClr>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50000"/>
                </a:schemeClr>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tx2"/>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rot="20811646">
            <a:off x="2997834" y="1782766"/>
            <a:ext cx="4903259" cy="1971431"/>
          </a:xfrm>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rot="20811646">
            <a:off x="3368552" y="3858561"/>
            <a:ext cx="4903260" cy="980848"/>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a:t>
            </a:r>
          </a:p>
          <a:p>
            <a:r>
              <a:rPr lang="en-US" noProof="1"/>
              <a:t>Duis aute irure dolor in reprehenderit in voluptate velit esse cillum dolore eu fugiat nulla pariatur. </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3" name="Date Placeholder 2">
            <a:extLst>
              <a:ext uri="{FF2B5EF4-FFF2-40B4-BE49-F238E27FC236}">
                <a16:creationId xmlns:a16="http://schemas.microsoft.com/office/drawing/2014/main" id="{169E81D2-613E-86FA-3D4E-9B407030B0E3}"/>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5835FBEB-D72E-E479-DD92-14469B345218}"/>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1ACD129-AD82-EC74-E590-F3B12FFA0718}"/>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rmAutofit/>
          </a:bodyPr>
          <a:lstStyle/>
          <a:p>
            <a:r>
              <a:rPr lang="en-US" noProof="1"/>
              <a:t>Lorem ipsum dolor sit amet, tollit epicuri est ex, exerci accumsan singulis.</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10" name="Picture Placeholder 9">
            <a:extLst>
              <a:ext uri="{FF2B5EF4-FFF2-40B4-BE49-F238E27FC236}">
                <a16:creationId xmlns:a16="http://schemas.microsoft.com/office/drawing/2014/main" id="{03EE7EB9-E452-B8F6-9C34-914802905EC8}"/>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20_T_PGO_Violet-Dazzle-Desk.pptx" id="{92D32D8B-8F07-4EC1-BD80-C93A0115FD2C}" vid="{9AD6B1EF-0873-4CA6-A5C1-548A512D4B6B}"/>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20_T_PGO_Violet-Dazzle-Desk.pptx" id="{92D32D8B-8F07-4EC1-BD80-C93A0115FD2C}" vid="{11604519-1834-4606-863D-89C7BF6627D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TotalTime>
  <Words>324</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Violet Dazzle Desk</dc:title>
  <dc:creator>Christophe Barroche</dc:creator>
  <dc:description>© Copyright PresentationGo.com</dc:description>
  <cp:lastModifiedBy>Christophe Barroche</cp:lastModifiedBy>
  <cp:revision>4</cp:revision>
  <dcterms:created xsi:type="dcterms:W3CDTF">2024-01-22T22:20:06Z</dcterms:created>
  <dcterms:modified xsi:type="dcterms:W3CDTF">2024-01-22T22:46:10Z</dcterms:modified>
  <cp:category>Templates</cp:category>
</cp:coreProperties>
</file>