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B796"/>
    <a:srgbClr val="BD8C64"/>
    <a:srgbClr val="9C6D4C"/>
    <a:srgbClr val="74482B"/>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5363" autoAdjust="0"/>
  </p:normalViewPr>
  <p:slideViewPr>
    <p:cSldViewPr snapToGrid="0">
      <p:cViewPr>
        <p:scale>
          <a:sx n="125" d="100"/>
          <a:sy n="125" d="100"/>
        </p:scale>
        <p:origin x="1506" y="612"/>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236573" y="2083843"/>
            <a:ext cx="7722973" cy="1895633"/>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236572" y="4262052"/>
            <a:ext cx="7722974" cy="980848"/>
          </a:xfrm>
        </p:spPr>
        <p:txBody>
          <a:bodyPr>
            <a:normAutofit/>
          </a:bodyPr>
          <a:lstStyle>
            <a:lvl1pPr marL="0" indent="0" algn="ctr">
              <a:buNone/>
              <a:defRPr sz="28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2236572" y="6356350"/>
            <a:ext cx="1344828"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121029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15200"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315200" cy="438982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199" y="365125"/>
            <a:ext cx="7119551"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199" y="1825625"/>
            <a:ext cx="7119551" cy="432804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2913085"/>
            <a:ext cx="7772400" cy="18075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4747619"/>
            <a:ext cx="7772400" cy="632663"/>
          </a:xfrm>
        </p:spPr>
        <p:txBody>
          <a:bodyPr/>
          <a:lstStyle>
            <a:lvl1pPr marL="0" indent="0" algn="l">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1649681"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0" y="2476141"/>
            <a:ext cx="7082481" cy="1905718"/>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4542792"/>
            <a:ext cx="7082481" cy="807178"/>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1082041"/>
            <a:ext cx="4779745" cy="3223260"/>
          </a:xfrm>
        </p:spPr>
        <p:txBody>
          <a:bodyPr anchor="b"/>
          <a:lstStyle>
            <a:lvl1pPr algn="l">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0" y="4533901"/>
            <a:ext cx="4779745" cy="1592580"/>
          </a:xfrm>
        </p:spPr>
        <p:txBody>
          <a:bodyPr/>
          <a:lstStyle>
            <a:lvl1pPr marL="0" indent="0" algn="l">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136381" y="2759590"/>
            <a:ext cx="1312152" cy="1312152"/>
          </a:xfrm>
          <a:prstGeom prst="ellipse">
            <a:avLst/>
          </a:prstGeom>
          <a:gradFill flip="none" rotWithShape="1">
            <a:gsLst>
              <a:gs pos="0">
                <a:srgbClr val="DEB796"/>
              </a:gs>
              <a:gs pos="60000">
                <a:srgbClr val="BD8C64"/>
              </a:gs>
              <a:gs pos="78000">
                <a:srgbClr val="9C6D4C"/>
              </a:gs>
              <a:gs pos="100000">
                <a:srgbClr val="74482B"/>
              </a:gs>
            </a:gsLst>
            <a:lin ang="13500000" scaled="1"/>
            <a:tileRect/>
          </a:gra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7147984" y="2955756"/>
            <a:ext cx="1701800" cy="305739"/>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7147984" y="3261495"/>
            <a:ext cx="1701800" cy="305739"/>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7147984" y="3567234"/>
            <a:ext cx="1701800" cy="305739"/>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tx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tx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2236573" y="2083843"/>
            <a:ext cx="7722973" cy="1895633"/>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2236572" y="4071552"/>
            <a:ext cx="7722974" cy="980848"/>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3" name="Picture Placeholder 12">
            <a:extLst>
              <a:ext uri="{FF2B5EF4-FFF2-40B4-BE49-F238E27FC236}">
                <a16:creationId xmlns:a16="http://schemas.microsoft.com/office/drawing/2014/main" id="{BC1374AA-0885-E4C9-83B7-AA5486CDC043}"/>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normAutofit/>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normAutofit/>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normAutofit/>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ASTEL LIGHT">
      <a:dk1>
        <a:srgbClr val="484848"/>
      </a:dk1>
      <a:lt1>
        <a:srgbClr val="FFFFFF"/>
      </a:lt1>
      <a:dk2>
        <a:srgbClr val="494949"/>
      </a:dk2>
      <a:lt2>
        <a:srgbClr val="FFEFE0"/>
      </a:lt2>
      <a:accent1>
        <a:srgbClr val="DDECEA"/>
      </a:accent1>
      <a:accent2>
        <a:srgbClr val="D7D8FB"/>
      </a:accent2>
      <a:accent3>
        <a:srgbClr val="F6F2F0"/>
      </a:accent3>
      <a:accent4>
        <a:srgbClr val="D6EACD"/>
      </a:accent4>
      <a:accent5>
        <a:srgbClr val="E3E2A5"/>
      </a:accent5>
      <a:accent6>
        <a:srgbClr val="F6D2B5"/>
      </a:accent6>
      <a:hlink>
        <a:srgbClr val="E3C459"/>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9_T_PGO_Harmony-Workspace.pptx" id="{70209900-7F5C-45FB-BC0E-71E8EAD6D988}" vid="{A5311772-1A35-436E-9EDC-BD4ED6BC78A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19_T_PGO_Harmony-Workspace.pptx" id="{70209900-7F5C-45FB-BC0E-71E8EAD6D988}" vid="{70C01ED2-A477-4AF2-BEF5-90C772C8D82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Harmony Workspace</dc:title>
  <dc:creator>Christophe Barroche</dc:creator>
  <dc:description>© Copyright PresentationGo.com</dc:description>
  <cp:lastModifiedBy>Christophe Barroche</cp:lastModifiedBy>
  <cp:revision>4</cp:revision>
  <dcterms:created xsi:type="dcterms:W3CDTF">2024-01-17T00:44:12Z</dcterms:created>
  <dcterms:modified xsi:type="dcterms:W3CDTF">2024-01-17T01:09:58Z</dcterms:modified>
  <cp:category>Templates</cp:category>
</cp:coreProperties>
</file>