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22" autoAdjust="0"/>
    <p:restoredTop sz="97049" autoAdjust="0"/>
  </p:normalViewPr>
  <p:slideViewPr>
    <p:cSldViewPr snapToGrid="0">
      <p:cViewPr>
        <p:scale>
          <a:sx n="125" d="100"/>
          <a:sy n="125" d="100"/>
        </p:scale>
        <p:origin x="1602" y="6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1478" y="136525"/>
            <a:ext cx="4526280" cy="294608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1478" y="3174683"/>
            <a:ext cx="4526280" cy="98084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2578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9570" y="365125"/>
            <a:ext cx="6074229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6678" y="1825625"/>
            <a:ext cx="4847121" cy="4351338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473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67734"/>
            <a:ext cx="5495223" cy="25612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3507977"/>
            <a:ext cx="4898457" cy="98020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8CD13F7-FE5E-4564-955B-78635E1D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EC6B85-2D6C-4E54-AFB1-FC9C8C5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A08B1B-1C08-468B-84FB-AF1608C8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352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5533" y="535807"/>
            <a:ext cx="5581917" cy="190571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277726" y="2635083"/>
            <a:ext cx="3069724" cy="160965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67E5779-2729-4DED-A8C2-41F4FEE47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BD21987-FA22-47F7-B702-8D9638C1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3F40A7-0F3F-41D6-9058-1BE8DB27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2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45229"/>
            <a:ext cx="4426819" cy="191724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589463"/>
            <a:ext cx="4426819" cy="150018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511629"/>
            <a:ext cx="1333500" cy="13335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759589"/>
            <a:ext cx="1701800" cy="291325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3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1032717"/>
            <a:ext cx="1701800" cy="291325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3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1305846"/>
            <a:ext cx="1701800" cy="291325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3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15582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59DB07F4-2F4D-4904-9DDA-6D453F791811}"/>
              </a:ext>
            </a:extLst>
          </p:cNvPr>
          <p:cNvSpPr txBox="1"/>
          <p:nvPr userDrawn="1"/>
        </p:nvSpPr>
        <p:spPr>
          <a:xfrm>
            <a:off x="7664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  <a:latin typeface="+mj-lt"/>
              </a:rPr>
              <a:t>Aa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72303254-B5A5-44B0-8D71-FB4149C10B7E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68526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393516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1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77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sollicitudin.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6</a:t>
            </a:fld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97040F2-571E-CD34-FD0D-C30986BFE8F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7B7AE20-4734-48F6-9B03-936A83AA8E0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17_T_PGO_MLK.pptx" id="{A4A48E53-CDE6-4B2D-9B71-85E3BE556F72}" vid="{2839B608-4A61-421F-9C05-E1A9A8AC4304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17_T_PGO_MLK.pptx" id="{A4A48E53-CDE6-4B2D-9B71-85E3BE556F72}" vid="{1D4C03F9-3CA1-4B55-AE92-2C67BE13433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Words>315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Martin Luther King Jr.</dc:title>
  <dc:creator>Christophe Barroche</dc:creator>
  <dc:description>© Copyright PresentationGo.com</dc:description>
  <cp:lastModifiedBy>Christophe Barroche</cp:lastModifiedBy>
  <cp:revision>3</cp:revision>
  <dcterms:created xsi:type="dcterms:W3CDTF">2024-01-12T21:16:24Z</dcterms:created>
  <dcterms:modified xsi:type="dcterms:W3CDTF">2024-01-12T22:59:07Z</dcterms:modified>
  <cp:category>Templates</cp:category>
</cp:coreProperties>
</file>