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30" autoAdjust="0"/>
    <p:restoredTop sz="96327" autoAdjust="0"/>
  </p:normalViewPr>
  <p:slideViewPr>
    <p:cSldViewPr snapToGrid="0">
      <p:cViewPr varScale="1">
        <p:scale>
          <a:sx n="153" d="100"/>
          <a:sy n="153" d="100"/>
        </p:scale>
        <p:origin x="76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12/15/2023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89625" y="403860"/>
            <a:ext cx="5170132" cy="310610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89623" y="3602038"/>
            <a:ext cx="5170133" cy="143274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2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68187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2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97341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473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8822" y="3529734"/>
            <a:ext cx="7014978" cy="1901614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38822" y="5458336"/>
            <a:ext cx="7014978" cy="632663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35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45716"/>
            <a:ext cx="6243822" cy="226352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870176"/>
            <a:ext cx="6243822" cy="861568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2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09738"/>
            <a:ext cx="616688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589463"/>
            <a:ext cx="616688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652302" y="4672806"/>
            <a:ext cx="1333500" cy="1333500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96936" y="5191458"/>
            <a:ext cx="1701800" cy="296195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196936" y="5492456"/>
            <a:ext cx="1701800" cy="296195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196936" y="5793454"/>
            <a:ext cx="1701800" cy="296195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15582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9DB07F4-2F4D-4904-9DDA-6D453F791811}"/>
              </a:ext>
            </a:extLst>
          </p:cNvPr>
          <p:cNvSpPr txBox="1"/>
          <p:nvPr userDrawn="1"/>
        </p:nvSpPr>
        <p:spPr>
          <a:xfrm>
            <a:off x="7664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  <a:latin typeface="+mj-lt"/>
              </a:rPr>
              <a:t>Aa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72303254-B5A5-44B0-8D71-FB4149C10B7E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68526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393516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1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77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 phasellus egestas.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6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360B73D-DEC8-46DE-B49A-2222E5C1800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B7AE20-4734-48F6-9B03-936A83AA8E0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Grand Finale">
      <a:dk1>
        <a:srgbClr val="000000"/>
      </a:dk1>
      <a:lt1>
        <a:srgbClr val="FFFFFF"/>
      </a:lt1>
      <a:dk2>
        <a:srgbClr val="434345"/>
      </a:dk2>
      <a:lt2>
        <a:srgbClr val="E7E6E6"/>
      </a:lt2>
      <a:accent1>
        <a:srgbClr val="9E7C50"/>
      </a:accent1>
      <a:accent2>
        <a:srgbClr val="AFAEAD"/>
      </a:accent2>
      <a:accent3>
        <a:srgbClr val="082A53"/>
      </a:accent3>
      <a:accent4>
        <a:srgbClr val="FFF5D9"/>
      </a:accent4>
      <a:accent5>
        <a:srgbClr val="888888"/>
      </a:accent5>
      <a:accent6>
        <a:srgbClr val="145239"/>
      </a:accent6>
      <a:hlink>
        <a:srgbClr val="948253"/>
      </a:hlink>
      <a:folHlink>
        <a:srgbClr val="878787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16_T_PGO_Grand-Finale.pptx" id="{E4AA1A80-7E7E-4B6D-97EA-F197DF67DBC6}" vid="{255E8F4B-FABC-4C15-9B1F-A1E2F4893789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16_T_PGO_Grand-Finale.pptx" id="{E4AA1A80-7E7E-4B6D-97EA-F197DF67DBC6}" vid="{2E9134A5-2DBC-4DCF-850F-C907E958CED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345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Grand Finale</dc:title>
  <dc:creator>Christophe Barroche</dc:creator>
  <dc:description>© Copyright PresentationGo.com</dc:description>
  <cp:lastModifiedBy>Christophe Barroche</cp:lastModifiedBy>
  <cp:revision>3</cp:revision>
  <dcterms:created xsi:type="dcterms:W3CDTF">2023-12-15T20:53:14Z</dcterms:created>
  <dcterms:modified xsi:type="dcterms:W3CDTF">2023-12-15T21:05:58Z</dcterms:modified>
  <cp:category>Templates</cp:category>
</cp:coreProperties>
</file>