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731" autoAdjust="0"/>
    <p:restoredTop sz="96327" autoAdjust="0"/>
  </p:normalViewPr>
  <p:slideViewPr>
    <p:cSldViewPr snapToGrid="0">
      <p:cViewPr varScale="1">
        <p:scale>
          <a:sx n="153" d="100"/>
          <a:sy n="153" d="100"/>
        </p:scale>
        <p:origin x="708" y="12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12/15/2023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l="-25000" r="-25000"/>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6183669" y="234616"/>
            <a:ext cx="5170132" cy="3275347"/>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6183667" y="3602038"/>
            <a:ext cx="5170133" cy="1432742"/>
          </a:xfrm>
        </p:spPr>
        <p:txBody>
          <a:bodyPr>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7315200" cy="1325563"/>
          </a:xfrm>
        </p:spPr>
        <p:txBody>
          <a:body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199" y="1825625"/>
            <a:ext cx="7315199"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4495800" y="365125"/>
            <a:ext cx="6858000"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4495800" y="1825625"/>
            <a:ext cx="68580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8200" y="745435"/>
            <a:ext cx="4618383" cy="2683565"/>
          </a:xfrm>
        </p:spPr>
        <p:txBody>
          <a:bodyPr anchor="b"/>
          <a:lstStyle>
            <a:lvl1pPr algn="l">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8200" y="3455988"/>
            <a:ext cx="4618383" cy="1245221"/>
          </a:xfrm>
        </p:spPr>
        <p:txBody>
          <a:bodyPr/>
          <a:lstStyle>
            <a:lvl1pPr marL="0" indent="0" algn="l">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5913782" y="1302716"/>
            <a:ext cx="5440017" cy="2263527"/>
          </a:xfrm>
        </p:spPr>
        <p:txBody>
          <a:bodyPr anchor="b"/>
          <a:lstStyle>
            <a:lvl1pPr algn="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5913782" y="3727176"/>
            <a:ext cx="5440017" cy="861568"/>
          </a:xfrm>
        </p:spPr>
        <p:txBody>
          <a:bodyPr/>
          <a:lstStyle>
            <a:lvl1pPr marL="0" indent="0" algn="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8200" y="890817"/>
            <a:ext cx="3584713" cy="2852737"/>
          </a:xfrm>
        </p:spPr>
        <p:txBody>
          <a:bodyPr anchor="b"/>
          <a:lstStyle>
            <a:lvl1pP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8200" y="3770542"/>
            <a:ext cx="3584713" cy="1000241"/>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10020300" y="2410054"/>
            <a:ext cx="1333500" cy="1333500"/>
          </a:xfrm>
          <a:prstGeom prst="ellipse">
            <a:avLst/>
          </a:prstGeom>
          <a:solidFill>
            <a:schemeClr val="accent4">
              <a:lumMod val="90000"/>
            </a:schemeClr>
          </a:solidFill>
        </p:spPr>
        <p:txBody>
          <a:bodyPr anchor="ctr">
            <a:normAutofit/>
          </a:bodyPr>
          <a:lstStyle>
            <a:lvl1pPr marL="0" indent="0" algn="ctr">
              <a:buNone/>
              <a:defRPr sz="1400">
                <a:solidFill>
                  <a:schemeClr val="tx1">
                    <a:lumMod val="50000"/>
                  </a:schemeClr>
                </a:solidFill>
              </a:defRPr>
            </a:lvl1pPr>
          </a:lstStyle>
          <a:p>
            <a:r>
              <a:rPr lang="en-US"/>
              <a:t>Click icon to add picture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9652000" y="3902707"/>
            <a:ext cx="1701800" cy="228600"/>
          </a:xfrm>
          <a:noFill/>
        </p:spPr>
        <p:txBody>
          <a:bodyPr anchor="ctr">
            <a:noAutofit/>
          </a:bodyPr>
          <a:lstStyle>
            <a:lvl1pPr marL="0" indent="0" algn="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9652000" y="4155173"/>
            <a:ext cx="1701800" cy="228600"/>
          </a:xfrm>
          <a:noFill/>
        </p:spPr>
        <p:txBody>
          <a:bodyPr anchor="ctr">
            <a:noAutofit/>
          </a:bodyPr>
          <a:lstStyle>
            <a:lvl1pPr marL="0" indent="0" algn="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9652000" y="4407639"/>
            <a:ext cx="1701800" cy="228600"/>
          </a:xfrm>
          <a:noFill/>
        </p:spPr>
        <p:txBody>
          <a:bodyPr anchor="ctr">
            <a:noAutofit/>
          </a:bodyPr>
          <a:lstStyle>
            <a:lvl1pPr marL="0" indent="0" algn="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accent4">
                    <a:lumMod val="90000"/>
                  </a:schemeClr>
                </a:solidFill>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bg1"/>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lumMod val="50000"/>
                  </a:schemeClr>
                </a:solidFill>
                <a:effectLst/>
                <a:latin typeface="Open Sans" panose="020B0606030504020204" pitchFamily="34" charset="0"/>
              </a:rPr>
              <a:t>© </a:t>
            </a:r>
            <a:r>
              <a:rPr lang="en-US" sz="1100" b="0" i="0" u="none" strike="noStrike" dirty="0">
                <a:solidFill>
                  <a:schemeClr val="accent1">
                    <a:lumMod val="50000"/>
                  </a:schemeClr>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lumMod val="50000"/>
                </a:schemeClr>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accent4">
              <a:lumMod val="90000"/>
            </a:schemeClr>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j-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j-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j-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j-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rm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rm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normAutofit/>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normAutofit fontScale="92500"/>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7" name="Picture Placeholder 6">
            <a:extLst>
              <a:ext uri="{FF2B5EF4-FFF2-40B4-BE49-F238E27FC236}">
                <a16:creationId xmlns:a16="http://schemas.microsoft.com/office/drawing/2014/main" id="{5FC6EAA6-3CC8-9199-DA3B-2344FFFEED8A}"/>
              </a:ext>
            </a:extLst>
          </p:cNvPr>
          <p:cNvSpPr>
            <a:spLocks noGrp="1"/>
          </p:cNvSpPr>
          <p:nvPr>
            <p:ph type="pic" sz="quarter" idx="13"/>
          </p:nvPr>
        </p:nvSpPr>
        <p:spPr/>
        <p:txBody>
          <a:bodyPr/>
          <a:lstStyle/>
          <a:p>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Champagne Toast">
      <a:dk1>
        <a:srgbClr val="000000"/>
      </a:dk1>
      <a:lt1>
        <a:srgbClr val="FFFFFF"/>
      </a:lt1>
      <a:dk2>
        <a:srgbClr val="434345"/>
      </a:dk2>
      <a:lt2>
        <a:srgbClr val="E7E6E6"/>
      </a:lt2>
      <a:accent1>
        <a:srgbClr val="9E7C50"/>
      </a:accent1>
      <a:accent2>
        <a:srgbClr val="AFAEAD"/>
      </a:accent2>
      <a:accent3>
        <a:srgbClr val="082A53"/>
      </a:accent3>
      <a:accent4>
        <a:srgbClr val="FFF5D9"/>
      </a:accent4>
      <a:accent5>
        <a:srgbClr val="888888"/>
      </a:accent5>
      <a:accent6>
        <a:srgbClr val="145239"/>
      </a:accent6>
      <a:hlink>
        <a:srgbClr val="948253"/>
      </a:hlink>
      <a:folHlink>
        <a:srgbClr val="878787"/>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15_T_PGO_Champagne-Toast.pptx" id="{FF6588B2-7380-42E8-93EC-0475515852F5}" vid="{E9BB0008-B576-4663-8B12-9B73597E2688}"/>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15_T_PGO_Champagne-Toast.pptx" id="{FF6588B2-7380-42E8-93EC-0475515852F5}" vid="{29D7A4F2-3DA6-4621-9C90-66E15234670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188</TotalTime>
  <Words>363</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Champagne Toast</dc:title>
  <dc:creator>Christophe Barroche</dc:creator>
  <dc:description>© Copyright PresentationGo.com</dc:description>
  <cp:lastModifiedBy>Christophe Barroche</cp:lastModifiedBy>
  <cp:revision>4</cp:revision>
  <dcterms:created xsi:type="dcterms:W3CDTF">2023-12-15T17:34:56Z</dcterms:created>
  <dcterms:modified xsi:type="dcterms:W3CDTF">2023-12-15T20:52:27Z</dcterms:modified>
  <cp:category>Templates</cp:category>
</cp:coreProperties>
</file>