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78" autoAdjust="0"/>
    <p:restoredTop sz="96327" autoAdjust="0"/>
  </p:normalViewPr>
  <p:slideViewPr>
    <p:cSldViewPr snapToGrid="0">
      <p:cViewPr varScale="1">
        <p:scale>
          <a:sx n="153" d="100"/>
          <a:sy n="153" d="100"/>
        </p:scale>
        <p:origin x="804"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30304" y="3703320"/>
            <a:ext cx="7904095" cy="211328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30303" y="5908675"/>
            <a:ext cx="7904097" cy="702107"/>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315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5735782" y="365125"/>
            <a:ext cx="5618018"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5735782" y="1825625"/>
            <a:ext cx="561801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837382" y="2419927"/>
            <a:ext cx="5516418" cy="2708629"/>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837382" y="5155544"/>
            <a:ext cx="5516418" cy="632663"/>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974089" y="1491381"/>
            <a:ext cx="6243822" cy="2852737"/>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2974089" y="4505051"/>
            <a:ext cx="6243822" cy="1366242"/>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333144"/>
            <a:ext cx="5128491" cy="254894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909080"/>
            <a:ext cx="5128491" cy="77686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623761"/>
            <a:ext cx="1333500" cy="1333500"/>
          </a:xfrm>
          <a:prstGeom prst="ellipse">
            <a:avLst/>
          </a:prstGeom>
          <a:solidFill>
            <a:schemeClr val="accent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36800" y="821384"/>
            <a:ext cx="1701800" cy="30488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36800" y="1138071"/>
            <a:ext cx="1701800" cy="30488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36800" y="1454758"/>
            <a:ext cx="1701800" cy="30488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1">
                    <a:lumMod val="60000"/>
                    <a:lumOff val="40000"/>
                  </a:schemeClr>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1">
              <a:lumMod val="60000"/>
              <a:lumOff val="4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630304" y="4054764"/>
            <a:ext cx="7904095" cy="1761836"/>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30303" y="5908675"/>
            <a:ext cx="7904097" cy="702107"/>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73152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5735782" y="365125"/>
            <a:ext cx="561801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5735782" y="1825625"/>
            <a:ext cx="5618018"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7897EDE4-1388-2929-6BA1-77F8606BB19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ic Celebration">
      <a:dk1>
        <a:srgbClr val="000000"/>
      </a:dk1>
      <a:lt1>
        <a:srgbClr val="FFFFFF"/>
      </a:lt1>
      <a:dk2>
        <a:srgbClr val="434345"/>
      </a:dk2>
      <a:lt2>
        <a:srgbClr val="E7E6E6"/>
      </a:lt2>
      <a:accent1>
        <a:srgbClr val="9E7C50"/>
      </a:accent1>
      <a:accent2>
        <a:srgbClr val="AFAEAD"/>
      </a:accent2>
      <a:accent3>
        <a:srgbClr val="082A53"/>
      </a:accent3>
      <a:accent4>
        <a:srgbClr val="FFF5D9"/>
      </a:accent4>
      <a:accent5>
        <a:srgbClr val="888888"/>
      </a:accent5>
      <a:accent6>
        <a:srgbClr val="145239"/>
      </a:accent6>
      <a:hlink>
        <a:srgbClr val="948253"/>
      </a:hlink>
      <a:folHlink>
        <a:srgbClr val="878787"/>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4_T_PGO_Chic-Celebration.pptx" id="{21A384F2-14EF-46B2-A06E-5AD724DACDEB}" vid="{466CE722-AE24-4526-8BD3-7CCECE021BD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4_T_PGO_Chic-Celebration.pptx" id="{21A384F2-14EF-46B2-A06E-5AD724DACDEB}" vid="{E1752FEB-5C39-4730-BBC8-93C836BC99E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TotalTime>
  <Words>350</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Chic Celebration</dc:title>
  <dc:creator>Christophe Barroche</dc:creator>
  <dc:description>© Copyright PresentationGo.com</dc:description>
  <cp:lastModifiedBy>Christophe Barroche</cp:lastModifiedBy>
  <cp:revision>5</cp:revision>
  <dcterms:created xsi:type="dcterms:W3CDTF">2023-12-15T17:22:10Z</dcterms:created>
  <dcterms:modified xsi:type="dcterms:W3CDTF">2023-12-15T17:34:26Z</dcterms:modified>
  <cp:category>Templates</cp:category>
</cp:coreProperties>
</file>