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28" autoAdjust="0"/>
    <p:restoredTop sz="96327" autoAdjust="0"/>
  </p:normalViewPr>
  <p:slideViewPr>
    <p:cSldViewPr snapToGrid="0">
      <p:cViewPr>
        <p:scale>
          <a:sx n="125" d="100"/>
          <a:sy n="125" d="100"/>
        </p:scale>
        <p:origin x="1464" y="7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92317" y="2113565"/>
            <a:ext cx="9007366" cy="2387600"/>
          </a:xfrm>
        </p:spPr>
        <p:txBody>
          <a:bodyPr anchor="b"/>
          <a:lstStyle>
            <a:lvl1pPr algn="ctr">
              <a:defRPr sz="6000">
                <a:effectLst>
                  <a:outerShdw blurRad="381000" algn="ctr" rotWithShape="0">
                    <a:prstClr val="black"/>
                  </a:outerShdw>
                </a:effectLst>
              </a:defRPr>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92315" y="4593240"/>
            <a:ext cx="9007368" cy="759756"/>
          </a:xfrm>
        </p:spPr>
        <p:txBody>
          <a:bodyPr>
            <a:normAutofit/>
          </a:bodyPr>
          <a:lstStyle>
            <a:lvl1pPr marL="0" indent="0" algn="ctr">
              <a:buNone/>
              <a:defRPr sz="2800">
                <a:effectLst>
                  <a:outerShdw blurRad="381000" algn="ctr" rotWithShape="0">
                    <a:prstClr val="black"/>
                  </a:outerShdw>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lvl1pPr>
              <a:defRPr>
                <a:effectLst>
                  <a:outerShdw blurRad="381000" algn="ctr" rotWithShape="0">
                    <a:prstClr val="black"/>
                  </a:outerShdw>
                </a:effectLst>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718738" cy="4351338"/>
          </a:xfrm>
        </p:spPr>
        <p:txBody>
          <a:bodyPr/>
          <a:lstStyle>
            <a:lvl1pPr>
              <a:defRPr>
                <a:effectLst>
                  <a:outerShdw blurRad="381000" algn="ctr" rotWithShape="0">
                    <a:prstClr val="black"/>
                  </a:outerShdw>
                </a:effectLst>
              </a:defRPr>
            </a:lvl1pPr>
            <a:lvl2pPr>
              <a:defRPr>
                <a:effectLst>
                  <a:outerShdw blurRad="381000" algn="ctr" rotWithShape="0">
                    <a:prstClr val="black"/>
                  </a:outerShdw>
                </a:effectLst>
              </a:defRPr>
            </a:lvl2pPr>
            <a:lvl3pPr>
              <a:defRPr>
                <a:effectLst>
                  <a:outerShdw blurRad="381000" algn="ctr" rotWithShape="0">
                    <a:prstClr val="black"/>
                  </a:outerShdw>
                </a:effectLst>
              </a:defRPr>
            </a:lvl3pPr>
            <a:lvl4pPr>
              <a:defRPr>
                <a:effectLst>
                  <a:outerShdw blurRad="381000" algn="ctr" rotWithShape="0">
                    <a:prstClr val="black"/>
                  </a:outerShdw>
                </a:effectLst>
              </a:defRPr>
            </a:lvl4pPr>
            <a:lvl5pPr>
              <a:defRPr>
                <a:effectLst>
                  <a:outerShdw blurRad="381000" algn="ctr" rotWithShape="0">
                    <a:prstClr val="black"/>
                  </a:outerShdw>
                </a:effect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837793" y="1626366"/>
            <a:ext cx="8516007" cy="1325563"/>
          </a:xfrm>
        </p:spPr>
        <p:txBody>
          <a:bodyPr/>
          <a:lstStyle>
            <a:lvl1pPr>
              <a:defRPr>
                <a:effectLst>
                  <a:outerShdw blurRad="381000" algn="ctr" rotWithShape="0">
                    <a:prstClr val="black"/>
                  </a:outerShdw>
                </a:effectLst>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837793" y="3086866"/>
            <a:ext cx="8516007" cy="3114237"/>
          </a:xfrm>
        </p:spPr>
        <p:txBody>
          <a:bodyPr/>
          <a:lstStyle>
            <a:lvl1pPr>
              <a:defRPr>
                <a:effectLst>
                  <a:outerShdw blurRad="381000" algn="ctr" rotWithShape="0">
                    <a:prstClr val="black"/>
                  </a:outerShdw>
                </a:effectLst>
              </a:defRPr>
            </a:lvl1pPr>
            <a:lvl2pPr>
              <a:defRPr>
                <a:effectLst>
                  <a:outerShdw blurRad="381000" algn="ctr" rotWithShape="0">
                    <a:prstClr val="black"/>
                  </a:outerShdw>
                </a:effectLst>
              </a:defRPr>
            </a:lvl2pPr>
            <a:lvl3pPr>
              <a:defRPr>
                <a:effectLst>
                  <a:outerShdw blurRad="381000" algn="ctr" rotWithShape="0">
                    <a:prstClr val="black"/>
                  </a:outerShdw>
                </a:effectLst>
              </a:defRPr>
            </a:lvl3pPr>
            <a:lvl4pPr>
              <a:defRPr>
                <a:effectLst>
                  <a:outerShdw blurRad="381000" algn="ctr" rotWithShape="0">
                    <a:prstClr val="black"/>
                  </a:outerShdw>
                </a:effectLst>
              </a:defRPr>
            </a:lvl4pPr>
            <a:lvl5pPr>
              <a:defRPr>
                <a:effectLst>
                  <a:outerShdw blurRad="381000" algn="ctr" rotWithShape="0">
                    <a:prstClr val="black"/>
                  </a:outerShdw>
                </a:effect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2588511" y="2700788"/>
            <a:ext cx="7014978" cy="1901614"/>
          </a:xfrm>
        </p:spPr>
        <p:txBody>
          <a:bodyPr anchor="b"/>
          <a:lstStyle>
            <a:lvl1pPr algn="ctr">
              <a:defRPr sz="6000">
                <a:solidFill>
                  <a:schemeClr val="accent3">
                    <a:lumMod val="20000"/>
                    <a:lumOff val="80000"/>
                  </a:schemeClr>
                </a:solidFill>
                <a:effectLst>
                  <a:outerShdw blurRad="381000" algn="ctr" rotWithShape="0">
                    <a:prstClr val="black"/>
                  </a:outerShdw>
                </a:effectLst>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2588511" y="4629390"/>
            <a:ext cx="7014978" cy="632663"/>
          </a:xfrm>
        </p:spPr>
        <p:txBody>
          <a:bodyPr/>
          <a:lstStyle>
            <a:lvl1pPr marL="0" indent="0" algn="ctr">
              <a:buNone/>
              <a:defRPr sz="2400">
                <a:solidFill>
                  <a:schemeClr val="bg2"/>
                </a:solidFill>
                <a:effectLst>
                  <a:outerShdw blurRad="381000" algn="ctr" rotWithShape="0">
                    <a:prstClr val="black"/>
                  </a:outerShdw>
                </a:effectLs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3195145"/>
            <a:ext cx="10509250" cy="1148973"/>
          </a:xfrm>
        </p:spPr>
        <p:txBody>
          <a:bodyPr anchor="b"/>
          <a:lstStyle>
            <a:lvl1pPr algn="ctr">
              <a:defRPr sz="6000">
                <a:effectLst>
                  <a:outerShdw blurRad="381000" algn="ctr" rotWithShape="0">
                    <a:prstClr val="black"/>
                  </a:outerShdw>
                </a:effectLst>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4505051"/>
            <a:ext cx="10509250" cy="739611"/>
          </a:xfrm>
        </p:spPr>
        <p:txBody>
          <a:bodyPr/>
          <a:lstStyle>
            <a:lvl1pPr marL="0" indent="0" algn="ctr">
              <a:buNone/>
              <a:defRPr sz="2400">
                <a:solidFill>
                  <a:schemeClr val="bg2"/>
                </a:solidFill>
                <a:effectLst>
                  <a:outerShdw blurRad="381000" algn="ctr" rotWithShape="0">
                    <a:prstClr val="black"/>
                  </a:outerShdw>
                </a:effectLs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654972" y="2354317"/>
            <a:ext cx="5688725" cy="1985284"/>
          </a:xfrm>
        </p:spPr>
        <p:txBody>
          <a:bodyPr anchor="b"/>
          <a:lstStyle>
            <a:lvl1pPr>
              <a:defRPr sz="6000">
                <a:effectLst>
                  <a:outerShdw blurRad="381000" algn="ctr" rotWithShape="0">
                    <a:prstClr val="black"/>
                  </a:outerShdw>
                </a:effectLst>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654972" y="4707160"/>
            <a:ext cx="5688725" cy="760303"/>
          </a:xfrm>
        </p:spPr>
        <p:txBody>
          <a:bodyPr/>
          <a:lstStyle>
            <a:lvl1pPr marL="0" indent="0">
              <a:buNone/>
              <a:defRPr sz="2400">
                <a:solidFill>
                  <a:schemeClr val="bg2"/>
                </a:solidFill>
                <a:effectLst>
                  <a:outerShdw blurRad="381000" algn="ctr" rotWithShape="0">
                    <a:prstClr val="black"/>
                  </a:outerShdw>
                </a:effectLs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111917" y="3118804"/>
            <a:ext cx="1333500" cy="1333500"/>
          </a:xfrm>
          <a:prstGeom prst="ellipse">
            <a:avLst/>
          </a:prstGeom>
          <a:solidFill>
            <a:schemeClr val="bg2"/>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927767" y="467963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927767" y="4906970"/>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927767" y="513430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3">
                    <a:lumMod val="20000"/>
                    <a:lumOff val="8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2"/>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7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3">
              <a:lumMod val="20000"/>
              <a:lumOff val="8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hristmas Holiday Spirit">
      <a:dk1>
        <a:srgbClr val="000000"/>
      </a:dk1>
      <a:lt1>
        <a:srgbClr val="DFDCD0"/>
      </a:lt1>
      <a:dk2>
        <a:srgbClr val="110F0F"/>
      </a:dk2>
      <a:lt2>
        <a:srgbClr val="DFDCD0"/>
      </a:lt2>
      <a:accent1>
        <a:srgbClr val="DBAC76"/>
      </a:accent1>
      <a:accent2>
        <a:srgbClr val="DFDCCF"/>
      </a:accent2>
      <a:accent3>
        <a:srgbClr val="CAC3B0"/>
      </a:accent3>
      <a:accent4>
        <a:srgbClr val="A28D00"/>
      </a:accent4>
      <a:accent5>
        <a:srgbClr val="5B9B4B"/>
      </a:accent5>
      <a:accent6>
        <a:srgbClr val="706147"/>
      </a:accent6>
      <a:hlink>
        <a:srgbClr val="E3C459"/>
      </a:hlink>
      <a:folHlink>
        <a:srgbClr val="F29B13"/>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2-Christmas-Holiday-Spirit.pptx" id="{8A3EDD2D-17EA-4EEE-8CB5-8B4B38FC3377}" vid="{EFCCF1AF-8727-4573-8A3D-D80D9E21B8E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2-Christmas-Holiday-Spirit.pptx" id="{8A3EDD2D-17EA-4EEE-8CB5-8B4B38FC3377}" vid="{C140A46C-9230-490F-BF8D-9687EB148ED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Christmas Holiday Spirit</dc:title>
  <dc:creator>Christophe Barroche</dc:creator>
  <dc:description>© Copyright PresentationGo.com</dc:description>
  <cp:lastModifiedBy>Christophe Barroche</cp:lastModifiedBy>
  <cp:revision>5</cp:revision>
  <dcterms:created xsi:type="dcterms:W3CDTF">2023-12-15T00:44:07Z</dcterms:created>
  <dcterms:modified xsi:type="dcterms:W3CDTF">2023-12-15T03:09:05Z</dcterms:modified>
  <cp:category>Templates</cp:category>
</cp:coreProperties>
</file>