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30" autoAdjust="0"/>
    <p:restoredTop sz="96327" autoAdjust="0"/>
  </p:normalViewPr>
  <p:slideViewPr>
    <p:cSldViewPr snapToGrid="0">
      <p:cViewPr varScale="1">
        <p:scale>
          <a:sx n="153" d="100"/>
          <a:sy n="153" d="100"/>
        </p:scale>
        <p:origin x="66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698171"/>
            <a:ext cx="10515600" cy="1811792"/>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198" y="3602038"/>
            <a:ext cx="10515602" cy="980848"/>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313714"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313714"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5279570" y="365125"/>
            <a:ext cx="6074229"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5279570" y="1825625"/>
            <a:ext cx="6074229"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338822" y="3242446"/>
            <a:ext cx="7014978" cy="1901614"/>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338822" y="5171048"/>
            <a:ext cx="7014978" cy="632663"/>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797629" y="2133600"/>
            <a:ext cx="8549821" cy="1905718"/>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2797629" y="4200251"/>
            <a:ext cx="8549821" cy="80717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016829" y="2645229"/>
            <a:ext cx="7336971" cy="1917246"/>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016829" y="4589463"/>
            <a:ext cx="7336971" cy="1500187"/>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020300" y="768350"/>
            <a:ext cx="1333500" cy="1333500"/>
          </a:xfrm>
          <a:prstGeom prst="ellipse">
            <a:avLst/>
          </a:prstGeom>
          <a:solidFill>
            <a:schemeClr val="tx2">
              <a:lumMod val="40000"/>
              <a:lumOff val="6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119842" y="1051152"/>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119842" y="1278485"/>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119842" y="1505818"/>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9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9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9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fontScale="925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estive Xmas Holiday">
      <a:dk1>
        <a:srgbClr val="000000"/>
      </a:dk1>
      <a:lt1>
        <a:srgbClr val="FFFFFF"/>
      </a:lt1>
      <a:dk2>
        <a:srgbClr val="3F756F"/>
      </a:dk2>
      <a:lt2>
        <a:srgbClr val="E7E6E6"/>
      </a:lt2>
      <a:accent1>
        <a:srgbClr val="9D3E3A"/>
      </a:accent1>
      <a:accent2>
        <a:srgbClr val="B6985C"/>
      </a:accent2>
      <a:accent3>
        <a:srgbClr val="B6B4B4"/>
      </a:accent3>
      <a:accent4>
        <a:srgbClr val="AF7039"/>
      </a:accent4>
      <a:accent5>
        <a:srgbClr val="888888"/>
      </a:accent5>
      <a:accent6>
        <a:srgbClr val="145239"/>
      </a:accent6>
      <a:hlink>
        <a:srgbClr val="948253"/>
      </a:hlink>
      <a:folHlink>
        <a:srgbClr val="878787"/>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1_T_PGO_Festive-Xmas-Holiday.pptx" id="{1C4D44DA-6BA7-40A3-9C4E-520F03727DC3}" vid="{1953FA75-5B8B-47BA-BF5B-CC9662435EF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1_T_PGO_Festive-Xmas-Holiday.pptx" id="{1C4D44DA-6BA7-40A3-9C4E-520F03727DC3}" vid="{E057FD5F-E39D-44DB-9285-5AAECA85C8E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Festive Xmas Holiday</dc:title>
  <dc:creator>Christophe Barroche</dc:creator>
  <dc:description>© Copyright PresentationGo.com</dc:description>
  <cp:lastModifiedBy>Christophe Barroche</cp:lastModifiedBy>
  <cp:revision>15</cp:revision>
  <dcterms:created xsi:type="dcterms:W3CDTF">2023-12-14T19:48:54Z</dcterms:created>
  <dcterms:modified xsi:type="dcterms:W3CDTF">2023-12-14T22:08:34Z</dcterms:modified>
  <cp:category>Templates</cp:category>
</cp:coreProperties>
</file>