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6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212A"/>
    <a:srgbClr val="008C45"/>
    <a:srgbClr val="C8102E"/>
    <a:srgbClr val="012169"/>
    <a:srgbClr val="0055A4"/>
    <a:srgbClr val="009739"/>
    <a:srgbClr val="002F6C"/>
    <a:srgbClr val="169B62"/>
    <a:srgbClr val="418FDE"/>
    <a:srgbClr val="0063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3" autoAdjust="0"/>
    <p:restoredTop sz="93559" autoAdjust="0"/>
  </p:normalViewPr>
  <p:slideViewPr>
    <p:cSldViewPr snapToGrid="0">
      <p:cViewPr>
        <p:scale>
          <a:sx n="100" d="100"/>
          <a:sy n="100" d="100"/>
        </p:scale>
        <p:origin x="1308" y="10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41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">
    <p:bg>
      <p:bgPr>
        <a:blipFill dpi="0" rotWithShape="1">
          <a:blip r:embed="rId2">
            <a:lum/>
          </a:blip>
          <a:srcRect/>
          <a:stretch>
            <a:fillRect t="-19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D8E75-54A0-4534-D53E-8DDB49067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72708" y="2198687"/>
            <a:ext cx="5647334" cy="3206750"/>
          </a:xfrm>
        </p:spPr>
        <p:txBody>
          <a:bodyPr anchor="ctr">
            <a:no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1B088-57F8-48AB-31AB-228B49DDEC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2708" y="5400675"/>
            <a:ext cx="5647334" cy="955675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CD212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235C9E-AFDE-DA5D-A56B-70219130D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602065-98A9-A235-F6A1-F86E56A2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A09A1-87B3-0AEF-0333-BAED3610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463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red and white flag&#10;&#10;Description automatically generated">
            <a:extLst>
              <a:ext uri="{FF2B5EF4-FFF2-40B4-BE49-F238E27FC236}">
                <a16:creationId xmlns:a16="http://schemas.microsoft.com/office/drawing/2014/main" id="{CF1AD0D7-A346-C6AD-44DC-C6B24749D6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6877050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1125FD-F972-5DA2-8C7F-22505D574ABF}"/>
              </a:ext>
            </a:extLst>
          </p:cNvPr>
          <p:cNvSpPr/>
          <p:nvPr userDrawn="1"/>
        </p:nvSpPr>
        <p:spPr>
          <a:xfrm>
            <a:off x="3048000" y="0"/>
            <a:ext cx="382905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8ECC76-6487-E533-3C7B-D955527B8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1050" y="365125"/>
            <a:ext cx="676275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BDC08-A4C9-B027-2BD8-C61EFEA0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1051" y="1825625"/>
            <a:ext cx="676274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D42A7-F90F-ED1E-2DAF-084B766DF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F6DAB5-FC08-56E5-948E-9D571293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4936C9-3CC7-61CA-3C57-541504247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E2AC6-9B71-4CAA-BD1C-253B2C6176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EB689-352F-7EC5-860E-86095EA29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944E9-73DB-2655-AD18-02E6CC5C0F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54DFC-3A36-BCA3-D353-0D156F81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AD49-6320-4EDF-C171-B6089896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7831E-1CFB-3545-78CC-A85F1EC46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BB4E1-4696-44C6-8AE7-7A8631271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1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4" r:id="rId2"/>
    <p:sldLayoutId id="2147483707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8C4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AF2C4EC-F6FF-A1FA-0AE7-38C7EED22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FCA32ADE-7F00-AF99-1334-43CA152EB0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02478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0_T_PGO_Flag-Italy.pptx" id="{05723799-B423-4A91-A69E-FD3165F4DE14}" vid="{8D533C2F-A783-4FAC-A684-84B16B7C37E1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10_T_PGO_Flag-Italy.pptx" id="{05723799-B423-4A91-A69E-FD3165F4DE14}" vid="{E74461AC-D1FE-479F-B5A1-17153C6EA34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703</TotalTime>
  <Words>119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Italy</dc:title>
  <dc:creator>PresentationGO.com</dc:creator>
  <dc:description>© Copyright PresentationGo.com</dc:description>
  <cp:lastModifiedBy>Christophe Barroche</cp:lastModifiedBy>
  <cp:revision>30</cp:revision>
  <dcterms:created xsi:type="dcterms:W3CDTF">2019-11-21T05:02:10Z</dcterms:created>
  <dcterms:modified xsi:type="dcterms:W3CDTF">2023-12-07T17:01:54Z</dcterms:modified>
  <cp:category>Flags</cp:category>
</cp:coreProperties>
</file>