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1C25"/>
    <a:srgbClr val="0055A4"/>
    <a:srgbClr val="009739"/>
    <a:srgbClr val="002F6C"/>
    <a:srgbClr val="169B62"/>
    <a:srgbClr val="418FDE"/>
    <a:srgbClr val="00634C"/>
    <a:srgbClr val="414685"/>
    <a:srgbClr val="C20F12"/>
    <a:srgbClr val="5C8E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30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9825" y="3017836"/>
            <a:ext cx="5905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9825" y="5400674"/>
            <a:ext cx="5905500" cy="95567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-13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050" y="136525"/>
            <a:ext cx="676275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381250"/>
            <a:ext cx="10515600" cy="37957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EE1C2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8_T_PGO_Flag-China.pptx" id="{6DD8EC6D-507B-4413-A7A1-9533FB1BB1EB}" vid="{568DA8B4-6026-4DB5-A7D0-CE21065CA881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8_T_PGO_Flag-China.pptx" id="{6DD8EC6D-507B-4413-A7A1-9533FB1BB1EB}" vid="{935E5412-6583-4318-915B-8DF29DDC573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679</TotalTime>
  <Words>119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China</dc:title>
  <dc:creator>PresentationGO.com</dc:creator>
  <dc:description>© Copyright PresentationGo.com</dc:description>
  <cp:lastModifiedBy>Christophe Barroche</cp:lastModifiedBy>
  <cp:revision>26</cp:revision>
  <dcterms:created xsi:type="dcterms:W3CDTF">2019-11-21T05:02:10Z</dcterms:created>
  <dcterms:modified xsi:type="dcterms:W3CDTF">2023-11-14T18:05:21Z</dcterms:modified>
  <cp:category>Flags</cp:category>
</cp:coreProperties>
</file>