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6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5A4"/>
    <a:srgbClr val="009739"/>
    <a:srgbClr val="002F6C"/>
    <a:srgbClr val="169B62"/>
    <a:srgbClr val="418FDE"/>
    <a:srgbClr val="00634C"/>
    <a:srgbClr val="414685"/>
    <a:srgbClr val="C20F12"/>
    <a:srgbClr val="5C8EAE"/>
    <a:srgbClr val="E689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83" autoAdjust="0"/>
    <p:restoredTop sz="93559" autoAdjust="0"/>
  </p:normalViewPr>
  <p:slideViewPr>
    <p:cSldViewPr snapToGrid="0">
      <p:cViewPr>
        <p:scale>
          <a:sx n="100" d="100"/>
          <a:sy n="100" d="100"/>
        </p:scale>
        <p:origin x="1308" y="10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1">
    <p:bg>
      <p:bgPr>
        <a:blipFill dpi="0" rotWithShape="1">
          <a:blip r:embed="rId2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D8E75-54A0-4534-D53E-8DDB49067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9825" y="3017836"/>
            <a:ext cx="5905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91B088-57F8-48AB-31AB-228B49DDE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19825" y="5400674"/>
            <a:ext cx="5905500" cy="95567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35C9E-AFDE-DA5D-A56B-70219130D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02065-98A9-A235-F6A1-F86E56A2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A09A1-87B3-0AEF-0333-BAED3610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46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 l="-13000" r="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ECC76-6487-E533-3C7B-D955527B8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1050" y="365125"/>
            <a:ext cx="676275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BDC08-A4C9-B027-2BD8-C61EFEA0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051" y="1825625"/>
            <a:ext cx="6762749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D42A7-F90F-ED1E-2DAF-084B766DF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6DAB5-FC08-56E5-948E-9D571293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936C9-3CC7-61CA-3C57-541504247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1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EB689-352F-7EC5-860E-86095EA29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944E9-73DB-2655-AD18-02E6CC5C0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54DFC-3A36-BCA3-D353-0D156F81B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2AD49-6320-4EDF-C171-B6089896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7831E-1CFB-3545-78CC-A85F1EC46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B4E1-4696-44C6-8AE7-7A86312719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71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04" r:id="rId2"/>
    <p:sldLayoutId id="2147483707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55A4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AF2C4EC-F6FF-A1FA-0AE7-38C7EED22B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FCA32ADE-7F00-AF99-1334-43CA152EB0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02478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7_T_PGO_Flag-France.pptx" id="{9C510BC5-190F-4B91-8C17-2F64C113471F}" vid="{2C133188-1D2D-49B9-8340-4E4E1945199D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7_T_PGO_Flag-France.pptx" id="{9C510BC5-190F-4B91-8C17-2F64C113471F}" vid="{C414A70F-975B-4470-B18A-B2D73A3A9D8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659</TotalTime>
  <Words>119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France</dc:title>
  <dc:creator>PresentationGO.com</dc:creator>
  <dc:description>© Copyright PresentationGo.com</dc:description>
  <cp:lastModifiedBy>Christophe Barroche</cp:lastModifiedBy>
  <cp:revision>25</cp:revision>
  <dcterms:created xsi:type="dcterms:W3CDTF">2019-11-21T05:02:10Z</dcterms:created>
  <dcterms:modified xsi:type="dcterms:W3CDTF">2023-11-14T17:44:17Z</dcterms:modified>
  <cp:category>Flags</cp:category>
</cp:coreProperties>
</file>