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700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55" autoAdjust="0"/>
    <p:restoredTop sz="93559" autoAdjust="0"/>
  </p:normalViewPr>
  <p:slideViewPr>
    <p:cSldViewPr snapToGrid="0">
      <p:cViewPr varScale="1">
        <p:scale>
          <a:sx n="145" d="100"/>
          <a:sy n="145" d="100"/>
        </p:scale>
        <p:origin x="242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24861F93-81B3-FA40-7F9B-A836BB732CAC}"/>
              </a:ext>
            </a:extLst>
          </p:cNvPr>
          <p:cNvSpPr/>
          <p:nvPr userDrawn="1"/>
        </p:nvSpPr>
        <p:spPr>
          <a:xfrm>
            <a:off x="0" y="1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CCBC9FE-9565-3DCE-CAF8-B6043BED80CF}"/>
              </a:ext>
            </a:extLst>
          </p:cNvPr>
          <p:cNvSpPr/>
          <p:nvPr userDrawn="1"/>
        </p:nvSpPr>
        <p:spPr>
          <a:xfrm>
            <a:off x="4469271" y="0"/>
            <a:ext cx="4674729" cy="6858000"/>
          </a:xfrm>
          <a:custGeom>
            <a:avLst/>
            <a:gdLst>
              <a:gd name="connsiteX0" fmla="*/ 1796607 w 4674729"/>
              <a:gd name="connsiteY0" fmla="*/ 0 h 6858000"/>
              <a:gd name="connsiteX1" fmla="*/ 4674729 w 4674729"/>
              <a:gd name="connsiteY1" fmla="*/ 0 h 6858000"/>
              <a:gd name="connsiteX2" fmla="*/ 4674729 w 4674729"/>
              <a:gd name="connsiteY2" fmla="*/ 6858000 h 6858000"/>
              <a:gd name="connsiteX3" fmla="*/ 1806618 w 4674729"/>
              <a:gd name="connsiteY3" fmla="*/ 6858000 h 6858000"/>
              <a:gd name="connsiteX4" fmla="*/ 1806618 w 4674729"/>
              <a:gd name="connsiteY4" fmla="*/ 3498533 h 6858000"/>
              <a:gd name="connsiteX5" fmla="*/ 1564925 w 4674729"/>
              <a:gd name="connsiteY5" fmla="*/ 3366135 h 6858000"/>
              <a:gd name="connsiteX6" fmla="*/ 1422627 w 4674729"/>
              <a:gd name="connsiteY6" fmla="*/ 3455670 h 6858000"/>
              <a:gd name="connsiteX7" fmla="*/ 1181292 w 4674729"/>
              <a:gd name="connsiteY7" fmla="*/ 3322955 h 6858000"/>
              <a:gd name="connsiteX8" fmla="*/ 1181292 w 4674729"/>
              <a:gd name="connsiteY8" fmla="*/ 3067685 h 6858000"/>
              <a:gd name="connsiteX9" fmla="*/ 1253871 w 4674729"/>
              <a:gd name="connsiteY9" fmla="*/ 2934970 h 6858000"/>
              <a:gd name="connsiteX10" fmla="*/ 1727246 w 4674729"/>
              <a:gd name="connsiteY10" fmla="*/ 2639695 h 6858000"/>
              <a:gd name="connsiteX11" fmla="*/ 1799825 w 4674729"/>
              <a:gd name="connsiteY11" fmla="*/ 2506980 h 6858000"/>
              <a:gd name="connsiteX12" fmla="*/ 1799825 w 4674729"/>
              <a:gd name="connsiteY12" fmla="*/ 2490470 h 6858000"/>
              <a:gd name="connsiteX13" fmla="*/ 1558490 w 4674729"/>
              <a:gd name="connsiteY13" fmla="*/ 2357755 h 6858000"/>
              <a:gd name="connsiteX14" fmla="*/ 241693 w 4674729"/>
              <a:gd name="connsiteY14" fmla="*/ 3180398 h 6858000"/>
              <a:gd name="connsiteX15" fmla="*/ 0 w 4674729"/>
              <a:gd name="connsiteY15" fmla="*/ 3047683 h 6858000"/>
              <a:gd name="connsiteX16" fmla="*/ 0 w 4674729"/>
              <a:gd name="connsiteY16" fmla="*/ 2792413 h 6858000"/>
              <a:gd name="connsiteX17" fmla="*/ 72937 w 4674729"/>
              <a:gd name="connsiteY17" fmla="*/ 2659698 h 6858000"/>
              <a:gd name="connsiteX18" fmla="*/ 1796607 w 4674729"/>
              <a:gd name="connsiteY18" fmla="*/ 1585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674729" h="6858000">
                <a:moveTo>
                  <a:pt x="1796607" y="0"/>
                </a:moveTo>
                <a:lnTo>
                  <a:pt x="4674729" y="0"/>
                </a:lnTo>
                <a:lnTo>
                  <a:pt x="4674729" y="6858000"/>
                </a:lnTo>
                <a:lnTo>
                  <a:pt x="1806618" y="6858000"/>
                </a:lnTo>
                <a:lnTo>
                  <a:pt x="1806618" y="3498533"/>
                </a:lnTo>
                <a:cubicBezTo>
                  <a:pt x="1806618" y="3375978"/>
                  <a:pt x="1671113" y="3299778"/>
                  <a:pt x="1564925" y="3366135"/>
                </a:cubicBezTo>
                <a:lnTo>
                  <a:pt x="1422627" y="3455670"/>
                </a:lnTo>
                <a:cubicBezTo>
                  <a:pt x="1316798" y="3521710"/>
                  <a:pt x="1181292" y="3445510"/>
                  <a:pt x="1181292" y="3322955"/>
                </a:cubicBezTo>
                <a:lnTo>
                  <a:pt x="1181292" y="3067685"/>
                </a:lnTo>
                <a:cubicBezTo>
                  <a:pt x="1181292" y="3014345"/>
                  <a:pt x="1207749" y="2964815"/>
                  <a:pt x="1253871" y="2934970"/>
                </a:cubicBezTo>
                <a:lnTo>
                  <a:pt x="1727246" y="2639695"/>
                </a:lnTo>
                <a:cubicBezTo>
                  <a:pt x="1773368" y="2613343"/>
                  <a:pt x="1799825" y="2560003"/>
                  <a:pt x="1799825" y="2506980"/>
                </a:cubicBezTo>
                <a:lnTo>
                  <a:pt x="1799825" y="2490470"/>
                </a:lnTo>
                <a:cubicBezTo>
                  <a:pt x="1799825" y="2367915"/>
                  <a:pt x="1664320" y="2291398"/>
                  <a:pt x="1558490" y="2357755"/>
                </a:cubicBezTo>
                <a:lnTo>
                  <a:pt x="241693" y="3180398"/>
                </a:lnTo>
                <a:cubicBezTo>
                  <a:pt x="135506" y="3246755"/>
                  <a:pt x="0" y="3170238"/>
                  <a:pt x="0" y="3047683"/>
                </a:cubicBezTo>
                <a:lnTo>
                  <a:pt x="0" y="2792413"/>
                </a:lnTo>
                <a:cubicBezTo>
                  <a:pt x="0" y="2739073"/>
                  <a:pt x="26458" y="2689543"/>
                  <a:pt x="72937" y="2659698"/>
                </a:cubicBezTo>
                <a:lnTo>
                  <a:pt x="1796607" y="1585278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4FFE8281-D42E-DC8D-2A72-7DAF33934C74}"/>
              </a:ext>
            </a:extLst>
          </p:cNvPr>
          <p:cNvSpPr/>
          <p:nvPr userDrawn="1"/>
        </p:nvSpPr>
        <p:spPr>
          <a:xfrm>
            <a:off x="0" y="0"/>
            <a:ext cx="8951124" cy="60626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19260"/>
                </a:lnTo>
                <a:lnTo>
                  <a:pt x="0" y="19730"/>
                </a:lnTo>
                <a:lnTo>
                  <a:pt x="0" y="21600"/>
                </a:lnTo>
                <a:lnTo>
                  <a:pt x="5814" y="16285"/>
                </a:lnTo>
                <a:cubicBezTo>
                  <a:pt x="5927" y="16179"/>
                  <a:pt x="5991" y="16003"/>
                  <a:pt x="5991" y="15815"/>
                </a:cubicBezTo>
                <a:lnTo>
                  <a:pt x="5991" y="14569"/>
                </a:lnTo>
                <a:cubicBezTo>
                  <a:pt x="5991" y="14380"/>
                  <a:pt x="6055" y="14192"/>
                  <a:pt x="6167" y="14098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DB91ECFD-FC8D-F19A-CA23-7F4FD9F55C31}"/>
              </a:ext>
            </a:extLst>
          </p:cNvPr>
          <p:cNvSpPr/>
          <p:nvPr userDrawn="1"/>
        </p:nvSpPr>
        <p:spPr>
          <a:xfrm>
            <a:off x="6800738" y="4752411"/>
            <a:ext cx="2343262" cy="1953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0" h="21170" extrusionOk="0">
                <a:moveTo>
                  <a:pt x="2188" y="20921"/>
                </a:moveTo>
                <a:lnTo>
                  <a:pt x="21570" y="6723"/>
                </a:lnTo>
                <a:lnTo>
                  <a:pt x="21570" y="0"/>
                </a:lnTo>
                <a:lnTo>
                  <a:pt x="669" y="15306"/>
                </a:lnTo>
                <a:cubicBezTo>
                  <a:pt x="243" y="15628"/>
                  <a:pt x="0" y="16164"/>
                  <a:pt x="0" y="16736"/>
                </a:cubicBezTo>
                <a:lnTo>
                  <a:pt x="0" y="19490"/>
                </a:lnTo>
                <a:cubicBezTo>
                  <a:pt x="-30" y="20813"/>
                  <a:pt x="1216" y="21600"/>
                  <a:pt x="2188" y="20921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C00CFFE8-C59B-76C9-F345-2D31FEEBCC38}"/>
              </a:ext>
            </a:extLst>
          </p:cNvPr>
          <p:cNvSpPr/>
          <p:nvPr userDrawn="1"/>
        </p:nvSpPr>
        <p:spPr>
          <a:xfrm>
            <a:off x="0" y="4092354"/>
            <a:ext cx="1392725" cy="11101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51" y="20820"/>
                </a:moveTo>
                <a:lnTo>
                  <a:pt x="20474" y="5409"/>
                </a:lnTo>
                <a:cubicBezTo>
                  <a:pt x="21191" y="4852"/>
                  <a:pt x="21600" y="3924"/>
                  <a:pt x="21600" y="2933"/>
                </a:cubicBezTo>
                <a:lnTo>
                  <a:pt x="21600" y="2933"/>
                </a:lnTo>
                <a:cubicBezTo>
                  <a:pt x="21600" y="644"/>
                  <a:pt x="19501" y="-780"/>
                  <a:pt x="17864" y="458"/>
                </a:cubicBezTo>
                <a:lnTo>
                  <a:pt x="0" y="13888"/>
                </a:lnTo>
                <a:lnTo>
                  <a:pt x="0" y="2082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192876" y="-1"/>
            <a:ext cx="4276395" cy="1943000"/>
          </a:xfrm>
        </p:spPr>
        <p:txBody>
          <a:bodyPr anchor="b">
            <a:noAutofit/>
          </a:bodyPr>
          <a:lstStyle>
            <a:lvl1pPr algn="ctr">
              <a:defRPr sz="5400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192876" y="2040466"/>
            <a:ext cx="4276395" cy="1388534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42B2FC30-A70A-3DCF-77F9-4202A779A0E2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B09335B-7A7E-2599-7E59-50B4ED26712A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081B706-259E-5D37-D1CA-B5050EC00732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84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ED8C3D43-ADB0-D34D-98B6-F9B9A012DF13}"/>
              </a:ext>
            </a:extLst>
          </p:cNvPr>
          <p:cNvGrpSpPr/>
          <p:nvPr userDrawn="1"/>
        </p:nvGrpSpPr>
        <p:grpSpPr>
          <a:xfrm>
            <a:off x="3" y="0"/>
            <a:ext cx="9143999" cy="6858000"/>
            <a:chOff x="16101482" y="12318999"/>
            <a:chExt cx="4687148" cy="2636521"/>
          </a:xfrm>
        </p:grpSpPr>
        <p:sp>
          <p:nvSpPr>
            <p:cNvPr id="8" name="Rectangle">
              <a:extLst>
                <a:ext uri="{FF2B5EF4-FFF2-40B4-BE49-F238E27FC236}">
                  <a16:creationId xmlns:a16="http://schemas.microsoft.com/office/drawing/2014/main" id="{87C4D10D-D6AB-6545-ADBF-C2F2641DF1B5}"/>
                </a:ext>
              </a:extLst>
            </p:cNvPr>
            <p:cNvSpPr/>
            <p:nvPr/>
          </p:nvSpPr>
          <p:spPr>
            <a:xfrm>
              <a:off x="16101482" y="12319000"/>
              <a:ext cx="4687148" cy="2636520"/>
            </a:xfrm>
            <a:prstGeom prst="rect">
              <a:avLst/>
            </a:prstGeom>
            <a:solidFill>
              <a:schemeClr val="bg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 dirty="0"/>
            </a:p>
          </p:txBody>
        </p:sp>
        <p:sp>
          <p:nvSpPr>
            <p:cNvPr id="9" name="Shape">
              <a:extLst>
                <a:ext uri="{FF2B5EF4-FFF2-40B4-BE49-F238E27FC236}">
                  <a16:creationId xmlns:a16="http://schemas.microsoft.com/office/drawing/2014/main" id="{E03F6846-D32C-BD4C-8191-05D94E9B0898}"/>
                </a:ext>
              </a:extLst>
            </p:cNvPr>
            <p:cNvSpPr/>
            <p:nvPr/>
          </p:nvSpPr>
          <p:spPr>
            <a:xfrm>
              <a:off x="16891000" y="12318999"/>
              <a:ext cx="3241041" cy="2636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13618" y="21600"/>
                  </a:lnTo>
                  <a:lnTo>
                    <a:pt x="21126" y="15857"/>
                  </a:lnTo>
                  <a:cubicBezTo>
                    <a:pt x="21422" y="15628"/>
                    <a:pt x="21600" y="15232"/>
                    <a:pt x="21600" y="14806"/>
                  </a:cubicBez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C5663569-9AB2-D946-B8F0-606DB40D5F79}"/>
                </a:ext>
              </a:extLst>
            </p:cNvPr>
            <p:cNvSpPr/>
            <p:nvPr/>
          </p:nvSpPr>
          <p:spPr>
            <a:xfrm>
              <a:off x="16101482" y="12823512"/>
              <a:ext cx="947421" cy="798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0" extrusionOk="0">
                  <a:moveTo>
                    <a:pt x="0" y="21240"/>
                  </a:moveTo>
                  <a:lnTo>
                    <a:pt x="21021" y="5961"/>
                  </a:lnTo>
                  <a:cubicBezTo>
                    <a:pt x="21368" y="5691"/>
                    <a:pt x="21600" y="5251"/>
                    <a:pt x="21600" y="4778"/>
                  </a:cubicBezTo>
                  <a:lnTo>
                    <a:pt x="21600" y="1398"/>
                  </a:lnTo>
                  <a:cubicBezTo>
                    <a:pt x="21600" y="282"/>
                    <a:pt x="20558" y="-360"/>
                    <a:pt x="19776" y="215"/>
                  </a:cubicBezTo>
                  <a:lnTo>
                    <a:pt x="29" y="14581"/>
                  </a:lnTo>
                  <a:lnTo>
                    <a:pt x="29" y="2124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A1C4F954-218A-1746-A199-1A2E499F992C}"/>
                </a:ext>
              </a:extLst>
            </p:cNvPr>
            <p:cNvSpPr/>
            <p:nvPr/>
          </p:nvSpPr>
          <p:spPr>
            <a:xfrm>
              <a:off x="19885658" y="14112273"/>
              <a:ext cx="902972" cy="759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2" extrusionOk="0">
                  <a:moveTo>
                    <a:pt x="1944" y="20962"/>
                  </a:moveTo>
                  <a:lnTo>
                    <a:pt x="21600" y="6668"/>
                  </a:lnTo>
                  <a:lnTo>
                    <a:pt x="21600" y="0"/>
                  </a:lnTo>
                  <a:lnTo>
                    <a:pt x="608" y="15251"/>
                  </a:lnTo>
                  <a:cubicBezTo>
                    <a:pt x="243" y="15535"/>
                    <a:pt x="0" y="15996"/>
                    <a:pt x="0" y="16493"/>
                  </a:cubicBezTo>
                  <a:lnTo>
                    <a:pt x="0" y="19720"/>
                  </a:lnTo>
                  <a:cubicBezTo>
                    <a:pt x="30" y="20891"/>
                    <a:pt x="1094" y="21600"/>
                    <a:pt x="1944" y="2096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F91A0296-5F63-5E4C-A52A-2A3EF0409C96}"/>
                </a:ext>
              </a:extLst>
            </p:cNvPr>
            <p:cNvSpPr/>
            <p:nvPr/>
          </p:nvSpPr>
          <p:spPr>
            <a:xfrm>
              <a:off x="20132041" y="14005224"/>
              <a:ext cx="656589" cy="5401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71" extrusionOk="0">
                  <a:moveTo>
                    <a:pt x="2674" y="20758"/>
                  </a:moveTo>
                  <a:lnTo>
                    <a:pt x="21600" y="6787"/>
                  </a:lnTo>
                  <a:lnTo>
                    <a:pt x="21600" y="0"/>
                  </a:lnTo>
                  <a:lnTo>
                    <a:pt x="836" y="15308"/>
                  </a:lnTo>
                  <a:cubicBezTo>
                    <a:pt x="334" y="15705"/>
                    <a:pt x="0" y="16349"/>
                    <a:pt x="0" y="17042"/>
                  </a:cubicBezTo>
                  <a:lnTo>
                    <a:pt x="0" y="18974"/>
                  </a:lnTo>
                  <a:cubicBezTo>
                    <a:pt x="42" y="20659"/>
                    <a:pt x="1504" y="21600"/>
                    <a:pt x="2674" y="20758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B20C3480-C465-5944-8042-0ABC25702527}"/>
                </a:ext>
              </a:extLst>
            </p:cNvPr>
            <p:cNvSpPr/>
            <p:nvPr/>
          </p:nvSpPr>
          <p:spPr>
            <a:xfrm>
              <a:off x="16256000" y="12681371"/>
              <a:ext cx="566421" cy="4041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40" extrusionOk="0">
                  <a:moveTo>
                    <a:pt x="3535" y="19610"/>
                  </a:moveTo>
                  <a:lnTo>
                    <a:pt x="20535" y="5881"/>
                  </a:lnTo>
                  <a:cubicBezTo>
                    <a:pt x="21213" y="5314"/>
                    <a:pt x="21600" y="4370"/>
                    <a:pt x="21600" y="3362"/>
                  </a:cubicBezTo>
                  <a:lnTo>
                    <a:pt x="21600" y="2984"/>
                  </a:lnTo>
                  <a:cubicBezTo>
                    <a:pt x="21600" y="654"/>
                    <a:pt x="19614" y="-794"/>
                    <a:pt x="18065" y="465"/>
                  </a:cubicBezTo>
                  <a:lnTo>
                    <a:pt x="1065" y="14194"/>
                  </a:lnTo>
                  <a:cubicBezTo>
                    <a:pt x="387" y="14761"/>
                    <a:pt x="0" y="15705"/>
                    <a:pt x="0" y="16713"/>
                  </a:cubicBezTo>
                  <a:lnTo>
                    <a:pt x="0" y="17091"/>
                  </a:lnTo>
                  <a:cubicBezTo>
                    <a:pt x="48" y="19358"/>
                    <a:pt x="2034" y="20806"/>
                    <a:pt x="3535" y="19610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17" y="66292"/>
            <a:ext cx="6011262" cy="13791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1316" y="1664133"/>
            <a:ext cx="6011262" cy="4473530"/>
          </a:xfrm>
        </p:spPr>
        <p:txBody>
          <a:bodyPr anchor="t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9969D8E-87D4-FD1C-FC32-E052DE4A08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F00FC54E-FAE7-BBB7-9410-82F74B83E0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3D98FE29-06B1-0262-EA82-2966BE8D1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840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317165" y="6356355"/>
            <a:ext cx="8572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1681317" y="6356355"/>
            <a:ext cx="453106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279206" y="6356355"/>
            <a:ext cx="4133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CFA9D02A-27A5-D8B3-0615-20F6F5D6F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1317" y="66292"/>
            <a:ext cx="6011262" cy="13791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114B5907-66DC-D645-B8BC-7F5FE2E17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1316" y="1664133"/>
            <a:ext cx="6011262" cy="4473530"/>
          </a:xfrm>
        </p:spPr>
        <p:txBody>
          <a:bodyPr anchor="t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F2B1EB4B-8EB1-6E11-F82D-A5EAFC802ABE}"/>
              </a:ext>
            </a:extLst>
          </p:cNvPr>
          <p:cNvSpPr/>
          <p:nvPr userDrawn="1"/>
        </p:nvSpPr>
        <p:spPr>
          <a:xfrm>
            <a:off x="0" y="5042803"/>
            <a:ext cx="2083785" cy="1815197"/>
          </a:xfrm>
          <a:custGeom>
            <a:avLst/>
            <a:gdLst>
              <a:gd name="connsiteX0" fmla="*/ 1945993 w 2083785"/>
              <a:gd name="connsiteY0" fmla="*/ 12 h 1815197"/>
              <a:gd name="connsiteX1" fmla="*/ 2083785 w 2083785"/>
              <a:gd name="connsiteY1" fmla="*/ 136449 h 1815197"/>
              <a:gd name="connsiteX2" fmla="*/ 2083785 w 2083785"/>
              <a:gd name="connsiteY2" fmla="*/ 466394 h 1815197"/>
              <a:gd name="connsiteX3" fmla="*/ 2017800 w 2083785"/>
              <a:gd name="connsiteY3" fmla="*/ 581875 h 1815197"/>
              <a:gd name="connsiteX4" fmla="*/ 36843 w 2083785"/>
              <a:gd name="connsiteY4" fmla="*/ 1815197 h 1815197"/>
              <a:gd name="connsiteX5" fmla="*/ 0 w 2083785"/>
              <a:gd name="connsiteY5" fmla="*/ 1815197 h 1815197"/>
              <a:gd name="connsiteX6" fmla="*/ 0 w 2083785"/>
              <a:gd name="connsiteY6" fmla="*/ 1189951 h 1815197"/>
              <a:gd name="connsiteX7" fmla="*/ 1875916 w 2083785"/>
              <a:gd name="connsiteY7" fmla="*/ 20968 h 1815197"/>
              <a:gd name="connsiteX8" fmla="*/ 1945993 w 2083785"/>
              <a:gd name="connsiteY8" fmla="*/ 12 h 181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3785" h="1815197">
                <a:moveTo>
                  <a:pt x="1945993" y="12"/>
                </a:moveTo>
                <a:cubicBezTo>
                  <a:pt x="2016988" y="-935"/>
                  <a:pt x="2083785" y="54743"/>
                  <a:pt x="2083785" y="136449"/>
                </a:cubicBezTo>
                <a:lnTo>
                  <a:pt x="2083785" y="466394"/>
                </a:lnTo>
                <a:cubicBezTo>
                  <a:pt x="2083785" y="512567"/>
                  <a:pt x="2057346" y="555518"/>
                  <a:pt x="2017800" y="581875"/>
                </a:cubicBezTo>
                <a:lnTo>
                  <a:pt x="36843" y="1815197"/>
                </a:lnTo>
                <a:lnTo>
                  <a:pt x="0" y="1815197"/>
                </a:lnTo>
                <a:lnTo>
                  <a:pt x="0" y="1189951"/>
                </a:lnTo>
                <a:lnTo>
                  <a:pt x="1875916" y="20968"/>
                </a:lnTo>
                <a:cubicBezTo>
                  <a:pt x="1898196" y="6935"/>
                  <a:pt x="1922328" y="328"/>
                  <a:pt x="1945993" y="1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AC9CC40-B790-2287-04D6-9AD759B2E71B}"/>
              </a:ext>
            </a:extLst>
          </p:cNvPr>
          <p:cNvSpPr/>
          <p:nvPr userDrawn="1"/>
        </p:nvSpPr>
        <p:spPr>
          <a:xfrm>
            <a:off x="0" y="5310628"/>
            <a:ext cx="1375708" cy="1194917"/>
          </a:xfrm>
          <a:custGeom>
            <a:avLst/>
            <a:gdLst>
              <a:gd name="connsiteX0" fmla="*/ 1237898 w 1375708"/>
              <a:gd name="connsiteY0" fmla="*/ 11 h 1194917"/>
              <a:gd name="connsiteX1" fmla="*/ 1375708 w 1375708"/>
              <a:gd name="connsiteY1" fmla="*/ 136439 h 1194917"/>
              <a:gd name="connsiteX2" fmla="*/ 1375708 w 1375708"/>
              <a:gd name="connsiteY2" fmla="*/ 265158 h 1194917"/>
              <a:gd name="connsiteX3" fmla="*/ 1309681 w 1375708"/>
              <a:gd name="connsiteY3" fmla="*/ 380654 h 1194917"/>
              <a:gd name="connsiteX4" fmla="*/ 0 w 1375708"/>
              <a:gd name="connsiteY4" fmla="*/ 1194917 h 1194917"/>
              <a:gd name="connsiteX5" fmla="*/ 0 w 1375708"/>
              <a:gd name="connsiteY5" fmla="*/ 747957 h 1194917"/>
              <a:gd name="connsiteX6" fmla="*/ 1167833 w 1375708"/>
              <a:gd name="connsiteY6" fmla="*/ 20943 h 1194917"/>
              <a:gd name="connsiteX7" fmla="*/ 1237898 w 1375708"/>
              <a:gd name="connsiteY7" fmla="*/ 11 h 1194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75708" h="1194917">
                <a:moveTo>
                  <a:pt x="1237898" y="11"/>
                </a:moveTo>
                <a:cubicBezTo>
                  <a:pt x="1308891" y="-921"/>
                  <a:pt x="1375708" y="54751"/>
                  <a:pt x="1375708" y="136439"/>
                </a:cubicBezTo>
                <a:lnTo>
                  <a:pt x="1375708" y="265158"/>
                </a:lnTo>
                <a:cubicBezTo>
                  <a:pt x="1375708" y="311343"/>
                  <a:pt x="1349329" y="354205"/>
                  <a:pt x="1309681" y="380654"/>
                </a:cubicBezTo>
                <a:lnTo>
                  <a:pt x="0" y="1194917"/>
                </a:lnTo>
                <a:lnTo>
                  <a:pt x="0" y="747957"/>
                </a:lnTo>
                <a:lnTo>
                  <a:pt x="1167833" y="20943"/>
                </a:lnTo>
                <a:cubicBezTo>
                  <a:pt x="1190106" y="6921"/>
                  <a:pt x="1214234" y="322"/>
                  <a:pt x="1237898" y="11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FED9F28A-F0C0-FEA8-BB0E-A0C42A6A6454}"/>
              </a:ext>
            </a:extLst>
          </p:cNvPr>
          <p:cNvSpPr/>
          <p:nvPr userDrawn="1"/>
        </p:nvSpPr>
        <p:spPr>
          <a:xfrm>
            <a:off x="0" y="4348265"/>
            <a:ext cx="1217606" cy="9679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43" extrusionOk="0">
                <a:moveTo>
                  <a:pt x="0" y="20843"/>
                </a:moveTo>
                <a:lnTo>
                  <a:pt x="20429" y="5425"/>
                </a:lnTo>
                <a:cubicBezTo>
                  <a:pt x="21132" y="4856"/>
                  <a:pt x="21600" y="3932"/>
                  <a:pt x="21600" y="2938"/>
                </a:cubicBezTo>
                <a:lnTo>
                  <a:pt x="21600" y="2938"/>
                </a:lnTo>
                <a:cubicBezTo>
                  <a:pt x="21600" y="593"/>
                  <a:pt x="19493" y="-757"/>
                  <a:pt x="17912" y="451"/>
                </a:cubicBezTo>
                <a:lnTo>
                  <a:pt x="59" y="13951"/>
                </a:lnTo>
                <a:lnTo>
                  <a:pt x="59" y="20843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F3F35790-F72F-BC08-4B29-D6CFC552512E}"/>
              </a:ext>
            </a:extLst>
          </p:cNvPr>
          <p:cNvSpPr/>
          <p:nvPr userDrawn="1"/>
        </p:nvSpPr>
        <p:spPr>
          <a:xfrm>
            <a:off x="7926394" y="457199"/>
            <a:ext cx="1217606" cy="970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34" extrusionOk="0">
                <a:moveTo>
                  <a:pt x="3746" y="20396"/>
                </a:moveTo>
                <a:lnTo>
                  <a:pt x="21600" y="6940"/>
                </a:lnTo>
                <a:lnTo>
                  <a:pt x="21600" y="0"/>
                </a:lnTo>
                <a:lnTo>
                  <a:pt x="1171" y="15368"/>
                </a:lnTo>
                <a:cubicBezTo>
                  <a:pt x="468" y="15934"/>
                  <a:pt x="0" y="16855"/>
                  <a:pt x="0" y="17847"/>
                </a:cubicBezTo>
                <a:lnTo>
                  <a:pt x="0" y="17847"/>
                </a:lnTo>
                <a:cubicBezTo>
                  <a:pt x="0" y="20184"/>
                  <a:pt x="2107" y="21600"/>
                  <a:pt x="3746" y="2039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577902E2-BF68-9243-BF7A-20851617CC54}"/>
              </a:ext>
            </a:extLst>
          </p:cNvPr>
          <p:cNvSpPr/>
          <p:nvPr userDrawn="1"/>
        </p:nvSpPr>
        <p:spPr>
          <a:xfrm>
            <a:off x="0" y="327334"/>
            <a:ext cx="1389421" cy="11101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0" y="20820"/>
                </a:moveTo>
                <a:lnTo>
                  <a:pt x="20471" y="5409"/>
                </a:lnTo>
                <a:cubicBezTo>
                  <a:pt x="21190" y="4852"/>
                  <a:pt x="21600" y="3924"/>
                  <a:pt x="21600" y="2933"/>
                </a:cubicBezTo>
                <a:lnTo>
                  <a:pt x="21600" y="2933"/>
                </a:lnTo>
                <a:cubicBezTo>
                  <a:pt x="21600" y="643"/>
                  <a:pt x="19496" y="-780"/>
                  <a:pt x="17855" y="458"/>
                </a:cubicBezTo>
                <a:lnTo>
                  <a:pt x="0" y="13888"/>
                </a:lnTo>
                <a:lnTo>
                  <a:pt x="0" y="2082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19285764-2177-2ACD-E53A-CE780DBE7164}"/>
              </a:ext>
            </a:extLst>
          </p:cNvPr>
          <p:cNvSpPr/>
          <p:nvPr userDrawn="1"/>
        </p:nvSpPr>
        <p:spPr>
          <a:xfrm>
            <a:off x="274882" y="327334"/>
            <a:ext cx="1473349" cy="1051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40" extrusionOk="0">
                <a:moveTo>
                  <a:pt x="3535" y="19610"/>
                </a:moveTo>
                <a:lnTo>
                  <a:pt x="20535" y="5881"/>
                </a:lnTo>
                <a:cubicBezTo>
                  <a:pt x="21213" y="5314"/>
                  <a:pt x="21600" y="4370"/>
                  <a:pt x="21600" y="3362"/>
                </a:cubicBezTo>
                <a:lnTo>
                  <a:pt x="21600" y="2984"/>
                </a:lnTo>
                <a:cubicBezTo>
                  <a:pt x="21600" y="654"/>
                  <a:pt x="19614" y="-794"/>
                  <a:pt x="18065" y="465"/>
                </a:cubicBezTo>
                <a:lnTo>
                  <a:pt x="1065" y="14194"/>
                </a:lnTo>
                <a:cubicBezTo>
                  <a:pt x="387" y="14761"/>
                  <a:pt x="0" y="15705"/>
                  <a:pt x="0" y="16713"/>
                </a:cubicBezTo>
                <a:lnTo>
                  <a:pt x="0" y="17091"/>
                </a:lnTo>
                <a:cubicBezTo>
                  <a:pt x="48" y="19358"/>
                  <a:pt x="2034" y="20806"/>
                  <a:pt x="3535" y="1961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1325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D2D97EB5-7AAE-0FDD-A697-196F94A643DD}"/>
              </a:ext>
            </a:extLst>
          </p:cNvPr>
          <p:cNvSpPr/>
          <p:nvPr userDrawn="1"/>
        </p:nvSpPr>
        <p:spPr>
          <a:xfrm>
            <a:off x="1" y="0"/>
            <a:ext cx="9143999" cy="6858000"/>
          </a:xfrm>
          <a:custGeom>
            <a:avLst/>
            <a:gdLst>
              <a:gd name="connsiteX0" fmla="*/ 0 w 9143999"/>
              <a:gd name="connsiteY0" fmla="*/ 0 h 6858000"/>
              <a:gd name="connsiteX1" fmla="*/ 9143999 w 9143999"/>
              <a:gd name="connsiteY1" fmla="*/ 0 h 6858000"/>
              <a:gd name="connsiteX2" fmla="*/ 9143999 w 9143999"/>
              <a:gd name="connsiteY2" fmla="*/ 6858000 h 6858000"/>
              <a:gd name="connsiteX3" fmla="*/ 0 w 91439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3999" h="6858000">
                <a:moveTo>
                  <a:pt x="0" y="0"/>
                </a:moveTo>
                <a:lnTo>
                  <a:pt x="9143999" y="0"/>
                </a:lnTo>
                <a:lnTo>
                  <a:pt x="914399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A9AAFF2-F126-AEE6-4CC9-245C02F64D8B}"/>
              </a:ext>
            </a:extLst>
          </p:cNvPr>
          <p:cNvSpPr/>
          <p:nvPr userDrawn="1"/>
        </p:nvSpPr>
        <p:spPr>
          <a:xfrm>
            <a:off x="0" y="0"/>
            <a:ext cx="6655443" cy="391698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FC6063BD-1F4D-9A31-FE4D-B6999FAD3416}"/>
              </a:ext>
            </a:extLst>
          </p:cNvPr>
          <p:cNvSpPr/>
          <p:nvPr userDrawn="1"/>
        </p:nvSpPr>
        <p:spPr>
          <a:xfrm>
            <a:off x="0" y="327334"/>
            <a:ext cx="1389421" cy="11101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0" y="20820"/>
                </a:moveTo>
                <a:lnTo>
                  <a:pt x="20471" y="5409"/>
                </a:lnTo>
                <a:cubicBezTo>
                  <a:pt x="21190" y="4852"/>
                  <a:pt x="21600" y="3924"/>
                  <a:pt x="21600" y="2933"/>
                </a:cubicBezTo>
                <a:lnTo>
                  <a:pt x="21600" y="2933"/>
                </a:lnTo>
                <a:cubicBezTo>
                  <a:pt x="21600" y="643"/>
                  <a:pt x="19496" y="-780"/>
                  <a:pt x="17855" y="458"/>
                </a:cubicBezTo>
                <a:lnTo>
                  <a:pt x="0" y="13888"/>
                </a:lnTo>
                <a:lnTo>
                  <a:pt x="0" y="2082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40E4FA31-26B3-7DBC-54FC-73B7AFEED575}"/>
              </a:ext>
            </a:extLst>
          </p:cNvPr>
          <p:cNvSpPr/>
          <p:nvPr userDrawn="1"/>
        </p:nvSpPr>
        <p:spPr>
          <a:xfrm>
            <a:off x="-1" y="0"/>
            <a:ext cx="9144001" cy="6858000"/>
          </a:xfrm>
          <a:custGeom>
            <a:avLst/>
            <a:gdLst>
              <a:gd name="connsiteX0" fmla="*/ 6455552 w 9144001"/>
              <a:gd name="connsiteY0" fmla="*/ 0 h 6858000"/>
              <a:gd name="connsiteX1" fmla="*/ 9144001 w 9144001"/>
              <a:gd name="connsiteY1" fmla="*/ 0 h 6858000"/>
              <a:gd name="connsiteX2" fmla="*/ 9144001 w 9144001"/>
              <a:gd name="connsiteY2" fmla="*/ 4335586 h 6858000"/>
              <a:gd name="connsiteX3" fmla="*/ 5093548 w 9144001"/>
              <a:gd name="connsiteY3" fmla="*/ 6858000 h 6858000"/>
              <a:gd name="connsiteX4" fmla="*/ 0 w 9144001"/>
              <a:gd name="connsiteY4" fmla="*/ 6858000 h 6858000"/>
              <a:gd name="connsiteX5" fmla="*/ 0 w 9144001"/>
              <a:gd name="connsiteY5" fmla="*/ 4022725 h 6858000"/>
              <a:gd name="connsiteX6" fmla="*/ 944316 w 9144001"/>
              <a:gd name="connsiteY6" fmla="*/ 3435668 h 6858000"/>
              <a:gd name="connsiteX7" fmla="*/ 1017129 w 9144001"/>
              <a:gd name="connsiteY7" fmla="*/ 3302953 h 6858000"/>
              <a:gd name="connsiteX8" fmla="*/ 1017129 w 9144001"/>
              <a:gd name="connsiteY8" fmla="*/ 2875280 h 6858000"/>
              <a:gd name="connsiteX9" fmla="*/ 1090507 w 9144001"/>
              <a:gd name="connsiteY9" fmla="*/ 2742565 h 6858000"/>
              <a:gd name="connsiteX10" fmla="*/ 3254023 w 9144001"/>
              <a:gd name="connsiteY10" fmla="*/ 1392873 h 6858000"/>
              <a:gd name="connsiteX11" fmla="*/ 3496170 w 9144001"/>
              <a:gd name="connsiteY11" fmla="*/ 1525588 h 6858000"/>
              <a:gd name="connsiteX12" fmla="*/ 3496170 w 9144001"/>
              <a:gd name="connsiteY12" fmla="*/ 1562100 h 6858000"/>
              <a:gd name="connsiteX13" fmla="*/ 3738316 w 9144001"/>
              <a:gd name="connsiteY13" fmla="*/ 169449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144001" h="6858000">
                <a:moveTo>
                  <a:pt x="6455552" y="0"/>
                </a:moveTo>
                <a:lnTo>
                  <a:pt x="9144001" y="0"/>
                </a:lnTo>
                <a:lnTo>
                  <a:pt x="9144001" y="4335586"/>
                </a:lnTo>
                <a:lnTo>
                  <a:pt x="5093548" y="6858000"/>
                </a:lnTo>
                <a:lnTo>
                  <a:pt x="0" y="6858000"/>
                </a:lnTo>
                <a:lnTo>
                  <a:pt x="0" y="4022725"/>
                </a:lnTo>
                <a:lnTo>
                  <a:pt x="944316" y="3435668"/>
                </a:lnTo>
                <a:cubicBezTo>
                  <a:pt x="990600" y="3408998"/>
                  <a:pt x="1017129" y="3355975"/>
                  <a:pt x="1017129" y="3302953"/>
                </a:cubicBezTo>
                <a:lnTo>
                  <a:pt x="1017129" y="2875280"/>
                </a:lnTo>
                <a:cubicBezTo>
                  <a:pt x="1017129" y="2822258"/>
                  <a:pt x="1043658" y="2772410"/>
                  <a:pt x="1090507" y="2742565"/>
                </a:cubicBezTo>
                <a:lnTo>
                  <a:pt x="3254023" y="1392873"/>
                </a:lnTo>
                <a:cubicBezTo>
                  <a:pt x="3360138" y="1326515"/>
                  <a:pt x="3496170" y="1402715"/>
                  <a:pt x="3496170" y="1525588"/>
                </a:cubicBezTo>
                <a:lnTo>
                  <a:pt x="3496170" y="1562100"/>
                </a:lnTo>
                <a:cubicBezTo>
                  <a:pt x="3496170" y="1684655"/>
                  <a:pt x="3632201" y="1760855"/>
                  <a:pt x="3738316" y="1694498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" name="Shape">
            <a:extLst>
              <a:ext uri="{FF2B5EF4-FFF2-40B4-BE49-F238E27FC236}">
                <a16:creationId xmlns:a16="http://schemas.microsoft.com/office/drawing/2014/main" id="{D36CC6EC-9228-CD01-9D44-047B9D69CC57}"/>
              </a:ext>
            </a:extLst>
          </p:cNvPr>
          <p:cNvSpPr/>
          <p:nvPr userDrawn="1"/>
        </p:nvSpPr>
        <p:spPr>
          <a:xfrm>
            <a:off x="6005514" y="4560569"/>
            <a:ext cx="2346509" cy="18290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676" extrusionOk="0">
                <a:moveTo>
                  <a:pt x="2218" y="20421"/>
                </a:moveTo>
                <a:lnTo>
                  <a:pt x="20932" y="6133"/>
                </a:lnTo>
                <a:cubicBezTo>
                  <a:pt x="21357" y="5797"/>
                  <a:pt x="21600" y="5238"/>
                  <a:pt x="21600" y="4641"/>
                </a:cubicBezTo>
                <a:lnTo>
                  <a:pt x="21600" y="1768"/>
                </a:lnTo>
                <a:cubicBezTo>
                  <a:pt x="21600" y="388"/>
                  <a:pt x="20354" y="-470"/>
                  <a:pt x="19382" y="276"/>
                </a:cubicBezTo>
                <a:lnTo>
                  <a:pt x="668" y="14564"/>
                </a:lnTo>
                <a:cubicBezTo>
                  <a:pt x="243" y="14900"/>
                  <a:pt x="0" y="15460"/>
                  <a:pt x="0" y="16056"/>
                </a:cubicBezTo>
                <a:lnTo>
                  <a:pt x="0" y="18929"/>
                </a:lnTo>
                <a:cubicBezTo>
                  <a:pt x="0" y="20272"/>
                  <a:pt x="1246" y="21130"/>
                  <a:pt x="2218" y="20421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A27DF1C3-ADD3-907E-19C3-00AA33BE2125}"/>
              </a:ext>
            </a:extLst>
          </p:cNvPr>
          <p:cNvSpPr/>
          <p:nvPr userDrawn="1"/>
        </p:nvSpPr>
        <p:spPr>
          <a:xfrm>
            <a:off x="0" y="2414838"/>
            <a:ext cx="2372911" cy="19781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155" extrusionOk="0">
                <a:moveTo>
                  <a:pt x="30" y="21155"/>
                </a:moveTo>
                <a:lnTo>
                  <a:pt x="20939" y="5873"/>
                </a:lnTo>
                <a:cubicBezTo>
                  <a:pt x="21360" y="5555"/>
                  <a:pt x="21600" y="5026"/>
                  <a:pt x="21600" y="4461"/>
                </a:cubicBezTo>
                <a:lnTo>
                  <a:pt x="21600" y="1673"/>
                </a:lnTo>
                <a:cubicBezTo>
                  <a:pt x="21600" y="367"/>
                  <a:pt x="20368" y="-445"/>
                  <a:pt x="19407" y="261"/>
                </a:cubicBezTo>
                <a:lnTo>
                  <a:pt x="0" y="14449"/>
                </a:lnTo>
                <a:lnTo>
                  <a:pt x="0" y="21155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3" name="Shape">
            <a:extLst>
              <a:ext uri="{FF2B5EF4-FFF2-40B4-BE49-F238E27FC236}">
                <a16:creationId xmlns:a16="http://schemas.microsoft.com/office/drawing/2014/main" id="{31F15C6E-D99A-EF95-6D93-8C3DCED603C7}"/>
              </a:ext>
            </a:extLst>
          </p:cNvPr>
          <p:cNvSpPr/>
          <p:nvPr userDrawn="1"/>
        </p:nvSpPr>
        <p:spPr>
          <a:xfrm>
            <a:off x="7754579" y="5097945"/>
            <a:ext cx="1389421" cy="1110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3694" y="20362"/>
                </a:moveTo>
                <a:lnTo>
                  <a:pt x="21600" y="6932"/>
                </a:lnTo>
                <a:lnTo>
                  <a:pt x="21600" y="0"/>
                </a:lnTo>
                <a:lnTo>
                  <a:pt x="1129" y="15411"/>
                </a:lnTo>
                <a:cubicBezTo>
                  <a:pt x="410" y="15968"/>
                  <a:pt x="0" y="16896"/>
                  <a:pt x="0" y="17887"/>
                </a:cubicBezTo>
                <a:lnTo>
                  <a:pt x="0" y="17887"/>
                </a:lnTo>
                <a:cubicBezTo>
                  <a:pt x="0" y="20176"/>
                  <a:pt x="2104" y="21600"/>
                  <a:pt x="3694" y="2036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1774983" y="2333447"/>
            <a:ext cx="5594034" cy="2110382"/>
          </a:xfrm>
        </p:spPr>
        <p:txBody>
          <a:bodyPr anchor="b">
            <a:normAutofit/>
          </a:bodyPr>
          <a:lstStyle>
            <a:lvl1pPr algn="ctr">
              <a:defRPr sz="54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1770023" y="4443829"/>
            <a:ext cx="5603955" cy="8604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B5FA340-7420-BB91-9D15-2C1D88A027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76A478AA-7512-DD07-182B-6B194DBF27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81502" y="6356355"/>
            <a:ext cx="3248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41F75A2E-CD9D-7B2B-3D19-BB0DE700F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810500" y="6356355"/>
            <a:ext cx="70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18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: Shape 67">
            <a:extLst>
              <a:ext uri="{FF2B5EF4-FFF2-40B4-BE49-F238E27FC236}">
                <a16:creationId xmlns:a16="http://schemas.microsoft.com/office/drawing/2014/main" id="{C10492F9-C941-BBC0-E9D0-CB9594277FCA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F3F39E43-F57E-1A36-CED9-BA587DD90859}"/>
              </a:ext>
            </a:extLst>
          </p:cNvPr>
          <p:cNvSpPr/>
          <p:nvPr userDrawn="1"/>
        </p:nvSpPr>
        <p:spPr>
          <a:xfrm>
            <a:off x="0" y="0"/>
            <a:ext cx="9144000" cy="5880324"/>
          </a:xfrm>
          <a:custGeom>
            <a:avLst/>
            <a:gdLst>
              <a:gd name="connsiteX0" fmla="*/ 0 w 9144000"/>
              <a:gd name="connsiteY0" fmla="*/ 0 h 5880324"/>
              <a:gd name="connsiteX1" fmla="*/ 9144000 w 9144000"/>
              <a:gd name="connsiteY1" fmla="*/ 0 h 5880324"/>
              <a:gd name="connsiteX2" fmla="*/ 9144000 w 9144000"/>
              <a:gd name="connsiteY2" fmla="*/ 212303 h 5880324"/>
              <a:gd name="connsiteX3" fmla="*/ 0 w 9144000"/>
              <a:gd name="connsiteY3" fmla="*/ 5880324 h 5880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880324">
                <a:moveTo>
                  <a:pt x="0" y="0"/>
                </a:moveTo>
                <a:lnTo>
                  <a:pt x="9144000" y="0"/>
                </a:lnTo>
                <a:lnTo>
                  <a:pt x="9144000" y="212303"/>
                </a:lnTo>
                <a:lnTo>
                  <a:pt x="0" y="5880324"/>
                </a:ln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336937E0-CFBE-F569-DD6B-2ED593F448FE}"/>
              </a:ext>
            </a:extLst>
          </p:cNvPr>
          <p:cNvSpPr/>
          <p:nvPr userDrawn="1"/>
        </p:nvSpPr>
        <p:spPr>
          <a:xfrm>
            <a:off x="0" y="132164"/>
            <a:ext cx="8450207" cy="6550365"/>
          </a:xfrm>
          <a:custGeom>
            <a:avLst/>
            <a:gdLst>
              <a:gd name="connsiteX0" fmla="*/ 8291396 w 8450207"/>
              <a:gd name="connsiteY0" fmla="*/ 8 h 6550365"/>
              <a:gd name="connsiteX1" fmla="*/ 8450207 w 8450207"/>
              <a:gd name="connsiteY1" fmla="*/ 156477 h 6550365"/>
              <a:gd name="connsiteX2" fmla="*/ 8450207 w 8450207"/>
              <a:gd name="connsiteY2" fmla="*/ 1819787 h 6550365"/>
              <a:gd name="connsiteX3" fmla="*/ 8377783 w 8450207"/>
              <a:gd name="connsiteY3" fmla="*/ 1951844 h 6550365"/>
              <a:gd name="connsiteX4" fmla="*/ 1027787 w 8450207"/>
              <a:gd name="connsiteY4" fmla="*/ 6525948 h 6550365"/>
              <a:gd name="connsiteX5" fmla="*/ 786783 w 8450207"/>
              <a:gd name="connsiteY5" fmla="*/ 6393890 h 6550365"/>
              <a:gd name="connsiteX6" fmla="*/ 786783 w 8450207"/>
              <a:gd name="connsiteY6" fmla="*/ 6017680 h 6550365"/>
              <a:gd name="connsiteX7" fmla="*/ 546189 w 8450207"/>
              <a:gd name="connsiteY7" fmla="*/ 5885622 h 6550365"/>
              <a:gd name="connsiteX8" fmla="*/ 0 w 8450207"/>
              <a:gd name="connsiteY8" fmla="*/ 6226358 h 6550365"/>
              <a:gd name="connsiteX9" fmla="*/ 0 w 8450207"/>
              <a:gd name="connsiteY9" fmla="*/ 5603546 h 6550365"/>
              <a:gd name="connsiteX10" fmla="*/ 707813 w 8450207"/>
              <a:gd name="connsiteY10" fmla="*/ 5162991 h 6550365"/>
              <a:gd name="connsiteX11" fmla="*/ 780237 w 8450207"/>
              <a:gd name="connsiteY11" fmla="*/ 5030934 h 6550365"/>
              <a:gd name="connsiteX12" fmla="*/ 780237 w 8450207"/>
              <a:gd name="connsiteY12" fmla="*/ 4737336 h 6550365"/>
              <a:gd name="connsiteX13" fmla="*/ 853070 w 8450207"/>
              <a:gd name="connsiteY13" fmla="*/ 4605279 h 6550365"/>
              <a:gd name="connsiteX14" fmla="*/ 1060930 w 8450207"/>
              <a:gd name="connsiteY14" fmla="*/ 4476599 h 6550365"/>
              <a:gd name="connsiteX15" fmla="*/ 1133354 w 8450207"/>
              <a:gd name="connsiteY15" fmla="*/ 4344542 h 6550365"/>
              <a:gd name="connsiteX16" fmla="*/ 1133354 w 8450207"/>
              <a:gd name="connsiteY16" fmla="*/ 3390657 h 6550365"/>
              <a:gd name="connsiteX17" fmla="*/ 1206187 w 8450207"/>
              <a:gd name="connsiteY17" fmla="*/ 3258599 h 6550365"/>
              <a:gd name="connsiteX18" fmla="*/ 6136736 w 8450207"/>
              <a:gd name="connsiteY18" fmla="*/ 189337 h 6550365"/>
              <a:gd name="connsiteX19" fmla="*/ 6377740 w 8450207"/>
              <a:gd name="connsiteY19" fmla="*/ 321395 h 6550365"/>
              <a:gd name="connsiteX20" fmla="*/ 6377740 w 8450207"/>
              <a:gd name="connsiteY20" fmla="*/ 885864 h 6550365"/>
              <a:gd name="connsiteX21" fmla="*/ 6625290 w 8450207"/>
              <a:gd name="connsiteY21" fmla="*/ 1011165 h 6550365"/>
              <a:gd name="connsiteX22" fmla="*/ 8209203 w 8450207"/>
              <a:gd name="connsiteY22" fmla="*/ 24419 h 6550365"/>
              <a:gd name="connsiteX23" fmla="*/ 8291396 w 8450207"/>
              <a:gd name="connsiteY23" fmla="*/ 8 h 6550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8450207" h="6550365">
                <a:moveTo>
                  <a:pt x="8291396" y="8"/>
                </a:moveTo>
                <a:cubicBezTo>
                  <a:pt x="8374024" y="-783"/>
                  <a:pt x="8450207" y="64804"/>
                  <a:pt x="8450207" y="156477"/>
                </a:cubicBezTo>
                <a:lnTo>
                  <a:pt x="8450207" y="1819787"/>
                </a:lnTo>
                <a:cubicBezTo>
                  <a:pt x="8450207" y="1872610"/>
                  <a:pt x="8423611" y="1922055"/>
                  <a:pt x="8377783" y="1951844"/>
                </a:cubicBezTo>
                <a:lnTo>
                  <a:pt x="1027787" y="6525948"/>
                </a:lnTo>
                <a:cubicBezTo>
                  <a:pt x="922220" y="6591976"/>
                  <a:pt x="786783" y="6516120"/>
                  <a:pt x="786783" y="6393890"/>
                </a:cubicBezTo>
                <a:lnTo>
                  <a:pt x="786783" y="6017680"/>
                </a:lnTo>
                <a:cubicBezTo>
                  <a:pt x="786783" y="5895757"/>
                  <a:pt x="651756" y="5819593"/>
                  <a:pt x="546189" y="5885622"/>
                </a:cubicBezTo>
                <a:lnTo>
                  <a:pt x="0" y="6226358"/>
                </a:lnTo>
                <a:lnTo>
                  <a:pt x="0" y="5603546"/>
                </a:lnTo>
                <a:lnTo>
                  <a:pt x="707813" y="5162991"/>
                </a:lnTo>
                <a:cubicBezTo>
                  <a:pt x="754049" y="5136580"/>
                  <a:pt x="780237" y="5083757"/>
                  <a:pt x="780237" y="5030934"/>
                </a:cubicBezTo>
                <a:lnTo>
                  <a:pt x="780237" y="4737336"/>
                </a:lnTo>
                <a:cubicBezTo>
                  <a:pt x="780237" y="4684513"/>
                  <a:pt x="806833" y="4634761"/>
                  <a:pt x="853070" y="4605279"/>
                </a:cubicBezTo>
                <a:lnTo>
                  <a:pt x="1060930" y="4476599"/>
                </a:lnTo>
                <a:cubicBezTo>
                  <a:pt x="1107167" y="4450188"/>
                  <a:pt x="1133354" y="4397365"/>
                  <a:pt x="1133354" y="4344542"/>
                </a:cubicBezTo>
                <a:lnTo>
                  <a:pt x="1133354" y="3390657"/>
                </a:lnTo>
                <a:cubicBezTo>
                  <a:pt x="1133354" y="3337834"/>
                  <a:pt x="1159950" y="3288389"/>
                  <a:pt x="1206187" y="3258599"/>
                </a:cubicBezTo>
                <a:lnTo>
                  <a:pt x="6136736" y="189337"/>
                </a:lnTo>
                <a:cubicBezTo>
                  <a:pt x="6242303" y="123309"/>
                  <a:pt x="6377740" y="199165"/>
                  <a:pt x="6377740" y="321395"/>
                </a:cubicBezTo>
                <a:lnTo>
                  <a:pt x="6377740" y="885864"/>
                </a:lnTo>
                <a:cubicBezTo>
                  <a:pt x="6377740" y="1007787"/>
                  <a:pt x="6512767" y="1083643"/>
                  <a:pt x="6625290" y="1011165"/>
                </a:cubicBezTo>
                <a:lnTo>
                  <a:pt x="8209203" y="24419"/>
                </a:lnTo>
                <a:cubicBezTo>
                  <a:pt x="8235595" y="7912"/>
                  <a:pt x="8263854" y="272"/>
                  <a:pt x="8291396" y="8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D85805A9-0CD5-711F-C128-5E989E1E7A1E}"/>
              </a:ext>
            </a:extLst>
          </p:cNvPr>
          <p:cNvSpPr/>
          <p:nvPr userDrawn="1"/>
        </p:nvSpPr>
        <p:spPr>
          <a:xfrm>
            <a:off x="0" y="1947174"/>
            <a:ext cx="822508" cy="1009038"/>
          </a:xfrm>
          <a:custGeom>
            <a:avLst/>
            <a:gdLst>
              <a:gd name="connsiteX0" fmla="*/ 663752 w 822508"/>
              <a:gd name="connsiteY0" fmla="*/ 7 h 1009038"/>
              <a:gd name="connsiteX1" fmla="*/ 822508 w 822508"/>
              <a:gd name="connsiteY1" fmla="*/ 156400 h 1009038"/>
              <a:gd name="connsiteX2" fmla="*/ 822508 w 822508"/>
              <a:gd name="connsiteY2" fmla="*/ 410512 h 1009038"/>
              <a:gd name="connsiteX3" fmla="*/ 749940 w 822508"/>
              <a:gd name="connsiteY3" fmla="*/ 542514 h 1009038"/>
              <a:gd name="connsiteX4" fmla="*/ 0 w 822508"/>
              <a:gd name="connsiteY4" fmla="*/ 1009038 h 1009038"/>
              <a:gd name="connsiteX5" fmla="*/ 0 w 822508"/>
              <a:gd name="connsiteY5" fmla="*/ 386282 h 1009038"/>
              <a:gd name="connsiteX6" fmla="*/ 581556 w 822508"/>
              <a:gd name="connsiteY6" fmla="*/ 24398 h 1009038"/>
              <a:gd name="connsiteX7" fmla="*/ 663752 w 822508"/>
              <a:gd name="connsiteY7" fmla="*/ 7 h 100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508" h="1009038">
                <a:moveTo>
                  <a:pt x="663752" y="7"/>
                </a:moveTo>
                <a:cubicBezTo>
                  <a:pt x="746369" y="-768"/>
                  <a:pt x="822508" y="64817"/>
                  <a:pt x="822508" y="156400"/>
                </a:cubicBezTo>
                <a:lnTo>
                  <a:pt x="822508" y="410512"/>
                </a:lnTo>
                <a:cubicBezTo>
                  <a:pt x="822508" y="463295"/>
                  <a:pt x="796110" y="512842"/>
                  <a:pt x="749940" y="542514"/>
                </a:cubicBezTo>
                <a:lnTo>
                  <a:pt x="0" y="1009038"/>
                </a:lnTo>
                <a:lnTo>
                  <a:pt x="0" y="386282"/>
                </a:lnTo>
                <a:lnTo>
                  <a:pt x="581556" y="24398"/>
                </a:lnTo>
                <a:cubicBezTo>
                  <a:pt x="607955" y="7898"/>
                  <a:pt x="636213" y="266"/>
                  <a:pt x="663752" y="7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2" name="Shape">
            <a:extLst>
              <a:ext uri="{FF2B5EF4-FFF2-40B4-BE49-F238E27FC236}">
                <a16:creationId xmlns:a16="http://schemas.microsoft.com/office/drawing/2014/main" id="{E55A695A-585D-CBA6-1D91-4D995188024B}"/>
              </a:ext>
            </a:extLst>
          </p:cNvPr>
          <p:cNvSpPr/>
          <p:nvPr userDrawn="1"/>
        </p:nvSpPr>
        <p:spPr>
          <a:xfrm>
            <a:off x="7010849" y="5136387"/>
            <a:ext cx="1471930" cy="10520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17" extrusionOk="0">
                <a:moveTo>
                  <a:pt x="3535" y="19552"/>
                </a:moveTo>
                <a:lnTo>
                  <a:pt x="20535" y="5864"/>
                </a:lnTo>
                <a:cubicBezTo>
                  <a:pt x="21213" y="5299"/>
                  <a:pt x="21600" y="4357"/>
                  <a:pt x="21600" y="3352"/>
                </a:cubicBezTo>
                <a:lnTo>
                  <a:pt x="21600" y="2975"/>
                </a:lnTo>
                <a:cubicBezTo>
                  <a:pt x="21600" y="652"/>
                  <a:pt x="19614" y="-792"/>
                  <a:pt x="18065" y="464"/>
                </a:cubicBezTo>
                <a:lnTo>
                  <a:pt x="1065" y="14152"/>
                </a:lnTo>
                <a:cubicBezTo>
                  <a:pt x="387" y="14717"/>
                  <a:pt x="0" y="15659"/>
                  <a:pt x="0" y="16664"/>
                </a:cubicBezTo>
                <a:lnTo>
                  <a:pt x="0" y="17041"/>
                </a:lnTo>
                <a:cubicBezTo>
                  <a:pt x="48" y="19364"/>
                  <a:pt x="2034" y="20808"/>
                  <a:pt x="3535" y="1955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3" name="Shape">
            <a:extLst>
              <a:ext uri="{FF2B5EF4-FFF2-40B4-BE49-F238E27FC236}">
                <a16:creationId xmlns:a16="http://schemas.microsoft.com/office/drawing/2014/main" id="{FCC4904E-325B-C753-4F68-A60E86FDA9EA}"/>
              </a:ext>
            </a:extLst>
          </p:cNvPr>
          <p:cNvSpPr/>
          <p:nvPr userDrawn="1"/>
        </p:nvSpPr>
        <p:spPr>
          <a:xfrm>
            <a:off x="6800798" y="2562885"/>
            <a:ext cx="2343202" cy="19550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150" extrusionOk="0">
                <a:moveTo>
                  <a:pt x="2190" y="20886"/>
                </a:moveTo>
                <a:lnTo>
                  <a:pt x="21600" y="6712"/>
                </a:lnTo>
                <a:lnTo>
                  <a:pt x="21600" y="0"/>
                </a:lnTo>
                <a:lnTo>
                  <a:pt x="669" y="15281"/>
                </a:lnTo>
                <a:cubicBezTo>
                  <a:pt x="243" y="15602"/>
                  <a:pt x="0" y="16138"/>
                  <a:pt x="0" y="16709"/>
                </a:cubicBezTo>
                <a:lnTo>
                  <a:pt x="0" y="19458"/>
                </a:lnTo>
                <a:cubicBezTo>
                  <a:pt x="0" y="20779"/>
                  <a:pt x="1247" y="21600"/>
                  <a:pt x="2190" y="2088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4" name="Shape">
            <a:extLst>
              <a:ext uri="{FF2B5EF4-FFF2-40B4-BE49-F238E27FC236}">
                <a16:creationId xmlns:a16="http://schemas.microsoft.com/office/drawing/2014/main" id="{8FF11EB7-B2B3-2819-701E-51C4244C7BB1}"/>
              </a:ext>
            </a:extLst>
          </p:cNvPr>
          <p:cNvSpPr/>
          <p:nvPr userDrawn="1"/>
        </p:nvSpPr>
        <p:spPr>
          <a:xfrm>
            <a:off x="5809530" y="2770220"/>
            <a:ext cx="1392725" cy="9827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914" extrusionOk="0">
                <a:moveTo>
                  <a:pt x="3737" y="19420"/>
                </a:moveTo>
                <a:lnTo>
                  <a:pt x="20474" y="5844"/>
                </a:lnTo>
                <a:cubicBezTo>
                  <a:pt x="21191" y="5242"/>
                  <a:pt x="21600" y="4239"/>
                  <a:pt x="21600" y="3169"/>
                </a:cubicBezTo>
                <a:lnTo>
                  <a:pt x="21600" y="3169"/>
                </a:lnTo>
                <a:cubicBezTo>
                  <a:pt x="21600" y="695"/>
                  <a:pt x="19501" y="-843"/>
                  <a:pt x="17863" y="494"/>
                </a:cubicBezTo>
                <a:lnTo>
                  <a:pt x="1126" y="14070"/>
                </a:lnTo>
                <a:cubicBezTo>
                  <a:pt x="409" y="14672"/>
                  <a:pt x="0" y="15675"/>
                  <a:pt x="0" y="16745"/>
                </a:cubicBezTo>
                <a:lnTo>
                  <a:pt x="0" y="16745"/>
                </a:lnTo>
                <a:cubicBezTo>
                  <a:pt x="51" y="19219"/>
                  <a:pt x="2150" y="20757"/>
                  <a:pt x="3737" y="1942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5" name="Shape">
            <a:extLst>
              <a:ext uri="{FF2B5EF4-FFF2-40B4-BE49-F238E27FC236}">
                <a16:creationId xmlns:a16="http://schemas.microsoft.com/office/drawing/2014/main" id="{C6D8228C-DE8D-D729-22FB-71D462C5C214}"/>
              </a:ext>
            </a:extLst>
          </p:cNvPr>
          <p:cNvSpPr/>
          <p:nvPr userDrawn="1"/>
        </p:nvSpPr>
        <p:spPr>
          <a:xfrm>
            <a:off x="1691224" y="5379465"/>
            <a:ext cx="1392725" cy="9813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947" extrusionOk="0">
                <a:moveTo>
                  <a:pt x="3737" y="19479"/>
                </a:moveTo>
                <a:lnTo>
                  <a:pt x="20474" y="5862"/>
                </a:lnTo>
                <a:cubicBezTo>
                  <a:pt x="21191" y="5258"/>
                  <a:pt x="21600" y="4252"/>
                  <a:pt x="21600" y="3179"/>
                </a:cubicBezTo>
                <a:lnTo>
                  <a:pt x="21600" y="3179"/>
                </a:lnTo>
                <a:cubicBezTo>
                  <a:pt x="21600" y="697"/>
                  <a:pt x="19501" y="-846"/>
                  <a:pt x="17864" y="496"/>
                </a:cubicBezTo>
                <a:lnTo>
                  <a:pt x="1126" y="14113"/>
                </a:lnTo>
                <a:cubicBezTo>
                  <a:pt x="410" y="14717"/>
                  <a:pt x="0" y="15723"/>
                  <a:pt x="0" y="16796"/>
                </a:cubicBezTo>
                <a:lnTo>
                  <a:pt x="0" y="16796"/>
                </a:lnTo>
                <a:cubicBezTo>
                  <a:pt x="0" y="19278"/>
                  <a:pt x="2099" y="20754"/>
                  <a:pt x="3737" y="19479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6" name="Shape">
            <a:extLst>
              <a:ext uri="{FF2B5EF4-FFF2-40B4-BE49-F238E27FC236}">
                <a16:creationId xmlns:a16="http://schemas.microsoft.com/office/drawing/2014/main" id="{04D2E2A4-33F3-2178-B418-B46F336D1199}"/>
              </a:ext>
            </a:extLst>
          </p:cNvPr>
          <p:cNvSpPr/>
          <p:nvPr userDrawn="1"/>
        </p:nvSpPr>
        <p:spPr>
          <a:xfrm>
            <a:off x="7754579" y="3333287"/>
            <a:ext cx="1389421" cy="1110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3694" y="20362"/>
                </a:moveTo>
                <a:lnTo>
                  <a:pt x="21600" y="6932"/>
                </a:lnTo>
                <a:lnTo>
                  <a:pt x="21600" y="0"/>
                </a:lnTo>
                <a:lnTo>
                  <a:pt x="1129" y="15411"/>
                </a:lnTo>
                <a:cubicBezTo>
                  <a:pt x="410" y="15968"/>
                  <a:pt x="0" y="16896"/>
                  <a:pt x="0" y="17887"/>
                </a:cubicBezTo>
                <a:lnTo>
                  <a:pt x="0" y="17887"/>
                </a:lnTo>
                <a:cubicBezTo>
                  <a:pt x="0" y="20176"/>
                  <a:pt x="2104" y="21600"/>
                  <a:pt x="3694" y="20362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 rot="19695877">
            <a:off x="738001" y="1756112"/>
            <a:ext cx="6217920" cy="2081820"/>
          </a:xfrm>
        </p:spPr>
        <p:txBody>
          <a:bodyPr anchor="b">
            <a:noAutofit/>
          </a:bodyPr>
          <a:lstStyle>
            <a:lvl1pPr algn="ctr">
              <a:defRPr sz="54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 rot="19695874">
            <a:off x="1549918" y="3657638"/>
            <a:ext cx="6217920" cy="764172"/>
          </a:xfrm>
        </p:spPr>
        <p:txBody>
          <a:bodyPr anchor="t">
            <a:no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12F3F0B-F40F-92D9-B1D2-E945CB22B165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13ED2B7-E4A4-352F-B6A4-D90AEAF192C7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0492671-5457-8F5D-A094-C856FFC4F7CD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91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44601" y="2745734"/>
            <a:ext cx="127635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/>
            </a:lvl1pPr>
            <a:lvl2pPr marL="342892" indent="0" algn="ctr">
              <a:buNone/>
              <a:defRPr/>
            </a:lvl2pPr>
            <a:lvl3pPr marL="685783" indent="0" algn="ctr">
              <a:buNone/>
              <a:defRPr/>
            </a:lvl3pPr>
            <a:lvl4pPr marL="1028675" indent="0" algn="ctr">
              <a:buNone/>
              <a:defRPr/>
            </a:lvl4pPr>
            <a:lvl5pPr marL="1371566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44601" y="2973067"/>
            <a:ext cx="127635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/>
            </a:lvl1pPr>
            <a:lvl2pPr marL="342892" indent="0" algn="ctr">
              <a:buNone/>
              <a:defRPr/>
            </a:lvl2pPr>
            <a:lvl3pPr marL="685783" indent="0" algn="ctr">
              <a:buNone/>
              <a:defRPr/>
            </a:lvl3pPr>
            <a:lvl4pPr marL="1028675" indent="0" algn="ctr">
              <a:buNone/>
              <a:defRPr/>
            </a:lvl4pPr>
            <a:lvl5pPr marL="1371566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144601" y="3200400"/>
            <a:ext cx="127635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/>
            </a:lvl1pPr>
            <a:lvl2pPr marL="342892" indent="0" algn="ctr">
              <a:buNone/>
              <a:defRPr/>
            </a:lvl2pPr>
            <a:lvl3pPr marL="685783" indent="0" algn="ctr">
              <a:buNone/>
              <a:defRPr/>
            </a:lvl3pPr>
            <a:lvl4pPr marL="1028675" indent="0" algn="ctr">
              <a:buNone/>
              <a:defRPr/>
            </a:lvl4pPr>
            <a:lvl5pPr marL="1371566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163686B8-65CC-BF38-A4D8-2A006E3F310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62601" y="1"/>
            <a:ext cx="3581399" cy="2777821"/>
          </a:xfrm>
          <a:custGeom>
            <a:avLst/>
            <a:gdLst>
              <a:gd name="connsiteX0" fmla="*/ 1402533 w 3581399"/>
              <a:gd name="connsiteY0" fmla="*/ 0 h 2777821"/>
              <a:gd name="connsiteX1" fmla="*/ 3581399 w 3581399"/>
              <a:gd name="connsiteY1" fmla="*/ 0 h 2777821"/>
              <a:gd name="connsiteX2" fmla="*/ 3581399 w 3581399"/>
              <a:gd name="connsiteY2" fmla="*/ 1800718 h 2777821"/>
              <a:gd name="connsiteX3" fmla="*/ 2314540 w 3581399"/>
              <a:gd name="connsiteY3" fmla="*/ 2588580 h 2777821"/>
              <a:gd name="connsiteX4" fmla="*/ 2073426 w 3581399"/>
              <a:gd name="connsiteY4" fmla="*/ 2456588 h 2777821"/>
              <a:gd name="connsiteX5" fmla="*/ 2073426 w 3581399"/>
              <a:gd name="connsiteY5" fmla="*/ 1892400 h 2777821"/>
              <a:gd name="connsiteX6" fmla="*/ 1825760 w 3581399"/>
              <a:gd name="connsiteY6" fmla="*/ 1767161 h 2777821"/>
              <a:gd name="connsiteX7" fmla="*/ 241115 w 3581399"/>
              <a:gd name="connsiteY7" fmla="*/ 2753416 h 2777821"/>
              <a:gd name="connsiteX8" fmla="*/ 0 w 3581399"/>
              <a:gd name="connsiteY8" fmla="*/ 2621425 h 2777821"/>
              <a:gd name="connsiteX9" fmla="*/ 0 w 3581399"/>
              <a:gd name="connsiteY9" fmla="*/ 958941 h 2777821"/>
              <a:gd name="connsiteX10" fmla="*/ 72457 w 3581399"/>
              <a:gd name="connsiteY10" fmla="*/ 826949 h 2777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581399" h="2777821">
                <a:moveTo>
                  <a:pt x="1402533" y="0"/>
                </a:moveTo>
                <a:lnTo>
                  <a:pt x="3581399" y="0"/>
                </a:lnTo>
                <a:lnTo>
                  <a:pt x="3581399" y="1800718"/>
                </a:lnTo>
                <a:lnTo>
                  <a:pt x="2314540" y="2588580"/>
                </a:lnTo>
                <a:cubicBezTo>
                  <a:pt x="2208924" y="2654576"/>
                  <a:pt x="2073426" y="2578757"/>
                  <a:pt x="2073426" y="2456588"/>
                </a:cubicBezTo>
                <a:lnTo>
                  <a:pt x="2073426" y="1892400"/>
                </a:lnTo>
                <a:cubicBezTo>
                  <a:pt x="2073426" y="1770537"/>
                  <a:pt x="1938336" y="1694719"/>
                  <a:pt x="1825760" y="1767161"/>
                </a:cubicBezTo>
                <a:lnTo>
                  <a:pt x="241115" y="2753416"/>
                </a:lnTo>
                <a:cubicBezTo>
                  <a:pt x="135499" y="2819412"/>
                  <a:pt x="0" y="2743594"/>
                  <a:pt x="0" y="2621425"/>
                </a:cubicBezTo>
                <a:lnTo>
                  <a:pt x="0" y="958941"/>
                </a:lnTo>
                <a:cubicBezTo>
                  <a:pt x="0" y="906144"/>
                  <a:pt x="26609" y="856724"/>
                  <a:pt x="72457" y="826949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  <p:sp>
        <p:nvSpPr>
          <p:cNvPr id="32" name="Shape">
            <a:extLst>
              <a:ext uri="{FF2B5EF4-FFF2-40B4-BE49-F238E27FC236}">
                <a16:creationId xmlns:a16="http://schemas.microsoft.com/office/drawing/2014/main" id="{8864836B-640F-42F1-10CD-75BCDE8CB72D}"/>
              </a:ext>
            </a:extLst>
          </p:cNvPr>
          <p:cNvSpPr/>
          <p:nvPr userDrawn="1"/>
        </p:nvSpPr>
        <p:spPr>
          <a:xfrm>
            <a:off x="1" y="1664133"/>
            <a:ext cx="2464389" cy="20757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40" extrusionOk="0">
                <a:moveTo>
                  <a:pt x="0" y="21240"/>
                </a:moveTo>
                <a:lnTo>
                  <a:pt x="21021" y="5961"/>
                </a:lnTo>
                <a:cubicBezTo>
                  <a:pt x="21368" y="5691"/>
                  <a:pt x="21600" y="5251"/>
                  <a:pt x="21600" y="4778"/>
                </a:cubicBezTo>
                <a:lnTo>
                  <a:pt x="21600" y="1398"/>
                </a:lnTo>
                <a:cubicBezTo>
                  <a:pt x="21600" y="282"/>
                  <a:pt x="20558" y="-360"/>
                  <a:pt x="19776" y="215"/>
                </a:cubicBezTo>
                <a:lnTo>
                  <a:pt x="29" y="14581"/>
                </a:lnTo>
                <a:lnTo>
                  <a:pt x="29" y="2124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BC86B40C-FAFA-46FE-C9AC-D50F2B09CD85}"/>
              </a:ext>
            </a:extLst>
          </p:cNvPr>
          <p:cNvSpPr/>
          <p:nvPr userDrawn="1"/>
        </p:nvSpPr>
        <p:spPr>
          <a:xfrm>
            <a:off x="401926" y="942586"/>
            <a:ext cx="1473349" cy="1051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40" extrusionOk="0">
                <a:moveTo>
                  <a:pt x="3535" y="19610"/>
                </a:moveTo>
                <a:lnTo>
                  <a:pt x="20535" y="5881"/>
                </a:lnTo>
                <a:cubicBezTo>
                  <a:pt x="21213" y="5314"/>
                  <a:pt x="21600" y="4370"/>
                  <a:pt x="21600" y="3362"/>
                </a:cubicBezTo>
                <a:lnTo>
                  <a:pt x="21600" y="2984"/>
                </a:lnTo>
                <a:cubicBezTo>
                  <a:pt x="21600" y="654"/>
                  <a:pt x="19614" y="-794"/>
                  <a:pt x="18065" y="465"/>
                </a:cubicBezTo>
                <a:lnTo>
                  <a:pt x="1065" y="14194"/>
                </a:lnTo>
                <a:cubicBezTo>
                  <a:pt x="387" y="14761"/>
                  <a:pt x="0" y="15705"/>
                  <a:pt x="0" y="16713"/>
                </a:cubicBezTo>
                <a:lnTo>
                  <a:pt x="0" y="17091"/>
                </a:lnTo>
                <a:cubicBezTo>
                  <a:pt x="48" y="19358"/>
                  <a:pt x="2034" y="20806"/>
                  <a:pt x="3535" y="19610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C897C59-303D-43EB-830D-58B293D336AC}"/>
              </a:ext>
            </a:extLst>
          </p:cNvPr>
          <p:cNvGrpSpPr/>
          <p:nvPr userDrawn="1"/>
        </p:nvGrpSpPr>
        <p:grpSpPr>
          <a:xfrm>
            <a:off x="628651" y="1830768"/>
            <a:ext cx="7886702" cy="1741127"/>
            <a:chOff x="838199" y="1830763"/>
            <a:chExt cx="10515602" cy="1741127"/>
          </a:xfrm>
        </p:grpSpPr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4460574F-0FFA-4AF4-9268-D077C9C57D5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E9AEC03B-EFBC-451C-9889-555B420B787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12504A8F-A26B-43AF-BF89-2621FF0CE3C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F7726C56-B942-4400-8CE0-06996980244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DAE760DB-698E-4688-BBAF-49FD684C7AF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2A9A194-717A-430D-B418-44C0B8F1A4C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E915F52A-A44F-4FB1-A1A1-1A513475EFE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6034C492-58E9-4550-B83D-E33D2B2217E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F92FB454-2844-432A-897E-609CA7D5AB1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DFE585D9-1B79-4D2C-BE24-8DD53BF2D43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7CA650B9-D80A-4F55-849B-9B9229BAB7A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212A3E8F-2036-4425-950A-9DDCE99E48E2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8D77422-E1EF-442A-B883-288DFB42AC7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F5A5458A-8CAB-46ED-A597-7A9BC874E06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129FB0AE-0FE9-4E47-89E1-28A56DFEFD4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8DCBA888-FF6F-4E0D-AD60-DA0D78CD05D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F9271256-F951-4086-8A3B-C91C2291A17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27D18AA1-C449-4778-A01C-5FEFF6D4B6F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507DEC82-2EA5-41B4-BBE2-03D513A6990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CC3C8386-1A37-4F90-9D5F-F552F6BD3D6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20C96B97-602D-4FB6-83FA-5F537C10D95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C78EB1C9-B967-4BCF-BA1F-F62AD5830A8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0AF99D-4A64-462C-8DC1-2AFD50700E7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251EE8AC-B14F-4016-B318-3215BFA74576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DB3EFE93-C789-4C06-AE63-48F21F3F056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C159A26F-3E35-43ED-9527-94575D015CF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197FEBE6-4234-4233-9AAC-C966B38A457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4A6CCAEB-B0B2-4918-BF93-14B428F7103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26BAB2D9-48E2-4FD7-8266-8DA7249A311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E373E1AE-97F0-411F-ADE1-F7FA57FDB54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7980EC62-1AA7-49B9-A98C-B1AE41A8BAF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B940435-8801-4AE0-AF82-51785C1410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709FEA5B-55A5-4A85-90AE-A3E8181AD6B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AC24C165-A09C-48A0-8D30-43D9272501D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AF779B59-BF2E-434C-A692-81F3395A2DD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72D25286-DFE7-4DB6-BC2A-849B72A1D58F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EFFFC619-3DCF-484B-936D-D1C6706967D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C36F1647-E3A7-42C7-94DB-E22470CD796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0812BACF-D77F-4A42-A212-538847FF977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63855A19-9DBA-4293-A411-6842A7DAA99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E705E91E-E65F-4094-8904-D56C56FC5F4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9" name="Rectangle 218">
              <a:extLst>
                <a:ext uri="{FF2B5EF4-FFF2-40B4-BE49-F238E27FC236}">
                  <a16:creationId xmlns:a16="http://schemas.microsoft.com/office/drawing/2014/main" id="{B6DEB2ED-B6FD-4B88-90DA-9530DA2E64C9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1" name="Rectangle 220">
              <a:extLst>
                <a:ext uri="{FF2B5EF4-FFF2-40B4-BE49-F238E27FC236}">
                  <a16:creationId xmlns:a16="http://schemas.microsoft.com/office/drawing/2014/main" id="{62E667E1-7F5F-4E4F-AF63-4AB31D847AE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14337">
                <a:defRPr/>
              </a:pPr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2" name="Rectangle 221">
              <a:extLst>
                <a:ext uri="{FF2B5EF4-FFF2-40B4-BE49-F238E27FC236}">
                  <a16:creationId xmlns:a16="http://schemas.microsoft.com/office/drawing/2014/main" id="{A9D94CA5-400D-47AE-9512-4557FBE2019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14337">
                <a:defRPr/>
              </a:pPr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1E60784B-8569-41D5-BB14-8F5DAFDCE67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14337">
                <a:defRPr/>
              </a:pPr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4" name="Rectangle 223">
              <a:extLst>
                <a:ext uri="{FF2B5EF4-FFF2-40B4-BE49-F238E27FC236}">
                  <a16:creationId xmlns:a16="http://schemas.microsoft.com/office/drawing/2014/main" id="{FE043B0E-D351-4B21-BB22-FF8713E0E19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14337">
                <a:defRPr/>
              </a:pPr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id="{D57AC92D-3891-4CC7-9301-A742653C394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6" name="Rectangle 225">
              <a:extLst>
                <a:ext uri="{FF2B5EF4-FFF2-40B4-BE49-F238E27FC236}">
                  <a16:creationId xmlns:a16="http://schemas.microsoft.com/office/drawing/2014/main" id="{870D976A-0EA2-4422-A1FB-EE1A159B65DC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8" name="Rectangle 227">
              <a:extLst>
                <a:ext uri="{FF2B5EF4-FFF2-40B4-BE49-F238E27FC236}">
                  <a16:creationId xmlns:a16="http://schemas.microsoft.com/office/drawing/2014/main" id="{074CEC48-74FA-45A9-9E16-525EB9E974F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9" name="Rectangle 228">
              <a:extLst>
                <a:ext uri="{FF2B5EF4-FFF2-40B4-BE49-F238E27FC236}">
                  <a16:creationId xmlns:a16="http://schemas.microsoft.com/office/drawing/2014/main" id="{8CA8D9C7-FFCE-4895-B720-C9F65C686B9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DF8FDE11-2636-4F16-BC4C-C0DBD965F47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1" name="Rectangle 230">
              <a:extLst>
                <a:ext uri="{FF2B5EF4-FFF2-40B4-BE49-F238E27FC236}">
                  <a16:creationId xmlns:a16="http://schemas.microsoft.com/office/drawing/2014/main" id="{EAE2FCEB-5A44-4458-99EB-B2522F73151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FA982CEB-3569-4AB2-A279-56909D8DBA2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B85FDECF-7983-4160-8B97-DA92A01F2A3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80F0CF47-25FB-4AB4-837F-33B5D368A8C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6" name="Rectangle 235">
              <a:extLst>
                <a:ext uri="{FF2B5EF4-FFF2-40B4-BE49-F238E27FC236}">
                  <a16:creationId xmlns:a16="http://schemas.microsoft.com/office/drawing/2014/main" id="{12C0DD63-4FB0-4217-BC06-7CEB655B79B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7" name="Rectangle 236">
              <a:extLst>
                <a:ext uri="{FF2B5EF4-FFF2-40B4-BE49-F238E27FC236}">
                  <a16:creationId xmlns:a16="http://schemas.microsoft.com/office/drawing/2014/main" id="{5841390F-E0B0-48E2-8756-2C0A532BC03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8" name="Rectangle 237">
              <a:extLst>
                <a:ext uri="{FF2B5EF4-FFF2-40B4-BE49-F238E27FC236}">
                  <a16:creationId xmlns:a16="http://schemas.microsoft.com/office/drawing/2014/main" id="{E49982BC-FA05-4F1B-A8BD-AE3793F3BD0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84445015-4210-46FE-958B-F3271E10284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0" name="Rectangle 239">
              <a:extLst>
                <a:ext uri="{FF2B5EF4-FFF2-40B4-BE49-F238E27FC236}">
                  <a16:creationId xmlns:a16="http://schemas.microsoft.com/office/drawing/2014/main" id="{06FD93CB-F173-4C32-9E54-DE5EDB0F83D8}"/>
                </a:ext>
              </a:extLst>
            </p:cNvPr>
            <p:cNvSpPr/>
            <p:nvPr userDrawn="1"/>
          </p:nvSpPr>
          <p:spPr>
            <a:xfrm>
              <a:off x="10459489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514337"/>
              <a:endParaRPr lang="en-US" sz="1013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8650" y="365129"/>
            <a:ext cx="78867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628649" y="3709150"/>
            <a:ext cx="7886700" cy="1325880"/>
          </a:xfrm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defRPr lang="en-US" sz="4400" dirty="0">
                <a:latin typeface="+mj-lt"/>
                <a:ea typeface="+mj-ea"/>
                <a:cs typeface="+mj-cs"/>
              </a:defRPr>
            </a:lvl1pPr>
          </a:lstStyle>
          <a:p>
            <a:pPr marL="171446" lvl="0" indent="-171446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3484822" y="4357984"/>
            <a:ext cx="1872629" cy="2008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450" dirty="0"/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3523319" y="6124731"/>
            <a:ext cx="1795635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5743891" y="4357984"/>
            <a:ext cx="1835760" cy="2008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450" dirty="0"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5763950" y="6124731"/>
            <a:ext cx="1795635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free PowerPoint and Google Slides template library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Designed with         by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0564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45EE3C5-2021-9C60-896D-5C12E4D211E2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68E220-3547-B5AF-D0DA-4C93A2E4CA0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8C673A7-AFF5-40A1-3928-9C83D94826F6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C5846F9-C009-FFED-F590-6485EEEA5B6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EE02B22-E8A4-03CC-2F52-AC8E509EBC6C}"/>
              </a:ext>
            </a:extLst>
          </p:cNvPr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tx2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tx2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693" r:id="rId6"/>
    <p:sldLayoutId id="2147483694" r:id="rId7"/>
    <p:sldLayoutId id="2147483677" r:id="rId8"/>
  </p:sldLayoutIdLst>
  <p:hf hd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spcAft>
          <a:spcPts val="90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spcAft>
          <a:spcPts val="9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spcAft>
          <a:spcPts val="90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spcAft>
          <a:spcPts val="900"/>
        </a:spcAft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spcAft>
          <a:spcPts val="900"/>
        </a:spcAft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6EDDA2-A385-4D53-9944-861446547D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066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provident.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provident.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59661-CBB8-2CAF-E9F5-99549DD554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F2DFBF9-EA34-4E79-E3F7-7BD46696B8C0}"/>
              </a:ext>
            </a:extLst>
          </p:cNvPr>
          <p:cNvSpPr/>
          <p:nvPr/>
        </p:nvSpPr>
        <p:spPr>
          <a:xfrm>
            <a:off x="4812989" y="1"/>
            <a:ext cx="2241975" cy="1287161"/>
          </a:xfrm>
          <a:custGeom>
            <a:avLst/>
            <a:gdLst>
              <a:gd name="connsiteX0" fmla="*/ 1243856 w 2241975"/>
              <a:gd name="connsiteY0" fmla="*/ 0 h 1287161"/>
              <a:gd name="connsiteX1" fmla="*/ 2241975 w 2241975"/>
              <a:gd name="connsiteY1" fmla="*/ 0 h 1287161"/>
              <a:gd name="connsiteX2" fmla="*/ 211390 w 2241975"/>
              <a:gd name="connsiteY2" fmla="*/ 1264806 h 1287161"/>
              <a:gd name="connsiteX3" fmla="*/ 0 w 2241975"/>
              <a:gd name="connsiteY3" fmla="*/ 1149127 h 1287161"/>
              <a:gd name="connsiteX4" fmla="*/ 0 w 2241975"/>
              <a:gd name="connsiteY4" fmla="*/ 848568 h 1287161"/>
              <a:gd name="connsiteX5" fmla="*/ 66114 w 2241975"/>
              <a:gd name="connsiteY5" fmla="*/ 732890 h 1287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41975" h="1287161">
                <a:moveTo>
                  <a:pt x="1243856" y="0"/>
                </a:moveTo>
                <a:lnTo>
                  <a:pt x="2241975" y="0"/>
                </a:lnTo>
                <a:lnTo>
                  <a:pt x="211390" y="1264806"/>
                </a:lnTo>
                <a:cubicBezTo>
                  <a:pt x="118961" y="1324228"/>
                  <a:pt x="3262" y="1258193"/>
                  <a:pt x="0" y="1149127"/>
                </a:cubicBezTo>
                <a:lnTo>
                  <a:pt x="0" y="848568"/>
                </a:lnTo>
                <a:cubicBezTo>
                  <a:pt x="0" y="802278"/>
                  <a:pt x="26424" y="759341"/>
                  <a:pt x="66114" y="73289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2241A58-B076-F2ED-58AB-FC64A4B198F3}"/>
              </a:ext>
            </a:extLst>
          </p:cNvPr>
          <p:cNvSpPr/>
          <p:nvPr/>
        </p:nvSpPr>
        <p:spPr>
          <a:xfrm>
            <a:off x="5110968" y="1"/>
            <a:ext cx="1284706" cy="689074"/>
          </a:xfrm>
          <a:custGeom>
            <a:avLst/>
            <a:gdLst>
              <a:gd name="connsiteX0" fmla="*/ 556250 w 1284706"/>
              <a:gd name="connsiteY0" fmla="*/ 0 h 689074"/>
              <a:gd name="connsiteX1" fmla="*/ 1284706 w 1284706"/>
              <a:gd name="connsiteY1" fmla="*/ 0 h 689074"/>
              <a:gd name="connsiteX2" fmla="*/ 211430 w 1284706"/>
              <a:gd name="connsiteY2" fmla="*/ 668167 h 689074"/>
              <a:gd name="connsiteX3" fmla="*/ 0 w 1284706"/>
              <a:gd name="connsiteY3" fmla="*/ 549206 h 689074"/>
              <a:gd name="connsiteX4" fmla="*/ 0 w 1284706"/>
              <a:gd name="connsiteY4" fmla="*/ 420375 h 689074"/>
              <a:gd name="connsiteX5" fmla="*/ 66102 w 1284706"/>
              <a:gd name="connsiteY5" fmla="*/ 304748 h 68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84706" h="689074">
                <a:moveTo>
                  <a:pt x="556250" y="0"/>
                </a:moveTo>
                <a:lnTo>
                  <a:pt x="1284706" y="0"/>
                </a:lnTo>
                <a:lnTo>
                  <a:pt x="211430" y="668167"/>
                </a:lnTo>
                <a:cubicBezTo>
                  <a:pt x="118920" y="724314"/>
                  <a:pt x="3321" y="661566"/>
                  <a:pt x="0" y="549206"/>
                </a:cubicBezTo>
                <a:lnTo>
                  <a:pt x="0" y="420375"/>
                </a:lnTo>
                <a:cubicBezTo>
                  <a:pt x="0" y="374165"/>
                  <a:pt x="26409" y="331221"/>
                  <a:pt x="66102" y="304748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34AE3A09-33C3-96F8-CCB4-5F8AAD8EA7F1}"/>
              </a:ext>
            </a:extLst>
          </p:cNvPr>
          <p:cNvSpPr/>
          <p:nvPr/>
        </p:nvSpPr>
        <p:spPr>
          <a:xfrm>
            <a:off x="4889443" y="2293323"/>
            <a:ext cx="1473349" cy="1051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40" extrusionOk="0">
                <a:moveTo>
                  <a:pt x="3535" y="19610"/>
                </a:moveTo>
                <a:lnTo>
                  <a:pt x="20535" y="5881"/>
                </a:lnTo>
                <a:cubicBezTo>
                  <a:pt x="21213" y="5314"/>
                  <a:pt x="21600" y="4370"/>
                  <a:pt x="21600" y="3362"/>
                </a:cubicBezTo>
                <a:lnTo>
                  <a:pt x="21600" y="2984"/>
                </a:lnTo>
                <a:cubicBezTo>
                  <a:pt x="21600" y="654"/>
                  <a:pt x="19614" y="-794"/>
                  <a:pt x="18065" y="465"/>
                </a:cubicBezTo>
                <a:lnTo>
                  <a:pt x="1065" y="14194"/>
                </a:lnTo>
                <a:cubicBezTo>
                  <a:pt x="387" y="14761"/>
                  <a:pt x="0" y="15705"/>
                  <a:pt x="0" y="16713"/>
                </a:cubicBezTo>
                <a:lnTo>
                  <a:pt x="0" y="17091"/>
                </a:lnTo>
                <a:cubicBezTo>
                  <a:pt x="48" y="19358"/>
                  <a:pt x="2034" y="20806"/>
                  <a:pt x="3535" y="19610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Diagonal Dynamic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1C514"/>
      </a:accent1>
      <a:accent2>
        <a:srgbClr val="7CAE3D"/>
      </a:accent2>
      <a:accent3>
        <a:srgbClr val="31A051"/>
      </a:accent3>
      <a:accent4>
        <a:srgbClr val="007D6B"/>
      </a:accent4>
      <a:accent5>
        <a:srgbClr val="05698A"/>
      </a:accent5>
      <a:accent6>
        <a:srgbClr val="21ABC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4_T_PGO_Diagonal Dynamics-4x3.pptx" id="{8AFD5C81-2282-4A81-8B03-8C2BA4599E70}" vid="{0DA69312-59EE-4CFA-B49A-9350F1507113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4_T_PGO_Diagonal Dynamics-4x3.pptx" id="{8AFD5C81-2282-4A81-8B03-8C2BA4599E70}" vid="{10055C93-9B6A-4608-8898-90FB992964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1660</TotalTime>
  <Words>337</Words>
  <Application>Microsoft Office PowerPoint</Application>
  <PresentationFormat>On-screen Show (4:3)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Diagonal Dynamics</dc:title>
  <dc:creator>PresentationGO.com</dc:creator>
  <dc:description>© Copyright PresentationGo.com</dc:description>
  <cp:lastModifiedBy>Christophe Barroche</cp:lastModifiedBy>
  <cp:revision>18</cp:revision>
  <dcterms:created xsi:type="dcterms:W3CDTF">2019-11-21T05:02:10Z</dcterms:created>
  <dcterms:modified xsi:type="dcterms:W3CDTF">2023-10-27T16:08:15Z</dcterms:modified>
  <cp:category>Templates</cp:category>
</cp:coreProperties>
</file>