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676" r:id="rId1"/>
    <p:sldMasterId id="2147483668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07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255" autoAdjust="0"/>
    <p:restoredTop sz="93592" autoAdjust="0"/>
  </p:normalViewPr>
  <p:slideViewPr>
    <p:cSldViewPr snapToGrid="0">
      <p:cViewPr varScale="1">
        <p:scale>
          <a:sx n="145" d="100"/>
          <a:sy n="145" d="100"/>
        </p:scale>
        <p:origin x="1614" y="12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10/27/2023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">
            <a:extLst>
              <a:ext uri="{FF2B5EF4-FFF2-40B4-BE49-F238E27FC236}">
                <a16:creationId xmlns:a16="http://schemas.microsoft.com/office/drawing/2014/main" id="{8B1BF74B-381F-7543-91AC-AF11BDF73C1A}"/>
              </a:ext>
            </a:extLst>
          </p:cNvPr>
          <p:cNvSpPr/>
          <p:nvPr/>
        </p:nvSpPr>
        <p:spPr>
          <a:xfrm>
            <a:off x="0" y="1"/>
            <a:ext cx="12188641" cy="6858000"/>
          </a:xfrm>
          <a:prstGeom prst="rect">
            <a:avLst/>
          </a:prstGeom>
          <a:solidFill>
            <a:schemeClr val="tx2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9" name="Shape">
            <a:extLst>
              <a:ext uri="{FF2B5EF4-FFF2-40B4-BE49-F238E27FC236}">
                <a16:creationId xmlns:a16="http://schemas.microsoft.com/office/drawing/2014/main" id="{34990A1C-77B7-7D42-89B0-916CA8D903C7}"/>
              </a:ext>
            </a:extLst>
          </p:cNvPr>
          <p:cNvSpPr/>
          <p:nvPr/>
        </p:nvSpPr>
        <p:spPr>
          <a:xfrm>
            <a:off x="4469271" y="0"/>
            <a:ext cx="7722729" cy="68580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5025" y="0"/>
                </a:moveTo>
                <a:lnTo>
                  <a:pt x="5025" y="4993"/>
                </a:lnTo>
                <a:lnTo>
                  <a:pt x="204" y="8377"/>
                </a:lnTo>
                <a:cubicBezTo>
                  <a:pt x="74" y="8471"/>
                  <a:pt x="0" y="8627"/>
                  <a:pt x="0" y="8795"/>
                </a:cubicBezTo>
                <a:lnTo>
                  <a:pt x="0" y="9599"/>
                </a:lnTo>
                <a:cubicBezTo>
                  <a:pt x="0" y="9985"/>
                  <a:pt x="379" y="10226"/>
                  <a:pt x="676" y="10017"/>
                </a:cubicBezTo>
                <a:lnTo>
                  <a:pt x="4359" y="7426"/>
                </a:lnTo>
                <a:cubicBezTo>
                  <a:pt x="4655" y="7217"/>
                  <a:pt x="5034" y="7458"/>
                  <a:pt x="5034" y="7844"/>
                </a:cubicBezTo>
                <a:lnTo>
                  <a:pt x="5034" y="7896"/>
                </a:lnTo>
                <a:cubicBezTo>
                  <a:pt x="5034" y="8063"/>
                  <a:pt x="4960" y="8231"/>
                  <a:pt x="4831" y="8314"/>
                </a:cubicBezTo>
                <a:lnTo>
                  <a:pt x="3507" y="9244"/>
                </a:lnTo>
                <a:cubicBezTo>
                  <a:pt x="3378" y="9338"/>
                  <a:pt x="3304" y="9494"/>
                  <a:pt x="3304" y="9662"/>
                </a:cubicBezTo>
                <a:lnTo>
                  <a:pt x="3304" y="10466"/>
                </a:lnTo>
                <a:cubicBezTo>
                  <a:pt x="3304" y="10852"/>
                  <a:pt x="3683" y="11092"/>
                  <a:pt x="3979" y="10884"/>
                </a:cubicBezTo>
                <a:lnTo>
                  <a:pt x="4377" y="10602"/>
                </a:lnTo>
                <a:cubicBezTo>
                  <a:pt x="4674" y="10393"/>
                  <a:pt x="5053" y="10633"/>
                  <a:pt x="5053" y="11019"/>
                </a:cubicBezTo>
                <a:lnTo>
                  <a:pt x="5053" y="21600"/>
                </a:lnTo>
                <a:lnTo>
                  <a:pt x="21600" y="21600"/>
                </a:lnTo>
                <a:lnTo>
                  <a:pt x="21600" y="0"/>
                </a:lnTo>
                <a:lnTo>
                  <a:pt x="5025" y="0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0" name="Shape">
            <a:extLst>
              <a:ext uri="{FF2B5EF4-FFF2-40B4-BE49-F238E27FC236}">
                <a16:creationId xmlns:a16="http://schemas.microsoft.com/office/drawing/2014/main" id="{1D4BCBE8-C5A9-5545-9180-8CFEB36D4DE0}"/>
              </a:ext>
            </a:extLst>
          </p:cNvPr>
          <p:cNvSpPr/>
          <p:nvPr userDrawn="1"/>
        </p:nvSpPr>
        <p:spPr>
          <a:xfrm>
            <a:off x="0" y="0"/>
            <a:ext cx="8951124" cy="606262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lnTo>
                  <a:pt x="0" y="0"/>
                </a:lnTo>
                <a:lnTo>
                  <a:pt x="0" y="19260"/>
                </a:lnTo>
                <a:lnTo>
                  <a:pt x="0" y="19730"/>
                </a:lnTo>
                <a:lnTo>
                  <a:pt x="0" y="21600"/>
                </a:lnTo>
                <a:lnTo>
                  <a:pt x="5814" y="16285"/>
                </a:lnTo>
                <a:cubicBezTo>
                  <a:pt x="5927" y="16179"/>
                  <a:pt x="5991" y="16003"/>
                  <a:pt x="5991" y="15815"/>
                </a:cubicBezTo>
                <a:lnTo>
                  <a:pt x="5991" y="14569"/>
                </a:lnTo>
                <a:cubicBezTo>
                  <a:pt x="5991" y="14380"/>
                  <a:pt x="6055" y="14192"/>
                  <a:pt x="6167" y="14098"/>
                </a:cubicBezTo>
                <a:lnTo>
                  <a:pt x="21600" y="0"/>
                </a:lnTo>
                <a:close/>
              </a:path>
            </a:pathLst>
          </a:custGeom>
          <a:solidFill>
            <a:schemeClr val="bg2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1" name="Shape">
            <a:extLst>
              <a:ext uri="{FF2B5EF4-FFF2-40B4-BE49-F238E27FC236}">
                <a16:creationId xmlns:a16="http://schemas.microsoft.com/office/drawing/2014/main" id="{B170F72D-A2D5-7341-831E-C61CB28AC3C0}"/>
              </a:ext>
            </a:extLst>
          </p:cNvPr>
          <p:cNvSpPr/>
          <p:nvPr/>
        </p:nvSpPr>
        <p:spPr>
          <a:xfrm>
            <a:off x="9848738" y="4752411"/>
            <a:ext cx="2343262" cy="19536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70" h="21170" extrusionOk="0">
                <a:moveTo>
                  <a:pt x="2188" y="20921"/>
                </a:moveTo>
                <a:lnTo>
                  <a:pt x="21570" y="6723"/>
                </a:lnTo>
                <a:lnTo>
                  <a:pt x="21570" y="0"/>
                </a:lnTo>
                <a:lnTo>
                  <a:pt x="669" y="15306"/>
                </a:lnTo>
                <a:cubicBezTo>
                  <a:pt x="243" y="15628"/>
                  <a:pt x="0" y="16164"/>
                  <a:pt x="0" y="16736"/>
                </a:cubicBezTo>
                <a:lnTo>
                  <a:pt x="0" y="19490"/>
                </a:lnTo>
                <a:cubicBezTo>
                  <a:pt x="-30" y="20813"/>
                  <a:pt x="1216" y="21600"/>
                  <a:pt x="2188" y="20921"/>
                </a:cubicBezTo>
                <a:close/>
              </a:path>
            </a:pathLst>
          </a:custGeom>
          <a:solidFill>
            <a:schemeClr val="tx2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2" name="Shape">
            <a:extLst>
              <a:ext uri="{FF2B5EF4-FFF2-40B4-BE49-F238E27FC236}">
                <a16:creationId xmlns:a16="http://schemas.microsoft.com/office/drawing/2014/main" id="{9B180B7D-6293-BF41-96D5-35184350B45B}"/>
              </a:ext>
            </a:extLst>
          </p:cNvPr>
          <p:cNvSpPr/>
          <p:nvPr/>
        </p:nvSpPr>
        <p:spPr>
          <a:xfrm>
            <a:off x="0" y="4092354"/>
            <a:ext cx="1392725" cy="11101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820" extrusionOk="0">
                <a:moveTo>
                  <a:pt x="51" y="20820"/>
                </a:moveTo>
                <a:lnTo>
                  <a:pt x="20474" y="5409"/>
                </a:lnTo>
                <a:cubicBezTo>
                  <a:pt x="21191" y="4852"/>
                  <a:pt x="21600" y="3924"/>
                  <a:pt x="21600" y="2933"/>
                </a:cubicBezTo>
                <a:lnTo>
                  <a:pt x="21600" y="2933"/>
                </a:lnTo>
                <a:cubicBezTo>
                  <a:pt x="21600" y="644"/>
                  <a:pt x="19501" y="-780"/>
                  <a:pt x="17864" y="458"/>
                </a:cubicBezTo>
                <a:lnTo>
                  <a:pt x="0" y="13888"/>
                </a:lnTo>
                <a:lnTo>
                  <a:pt x="0" y="20820"/>
                </a:lnTo>
                <a:close/>
              </a:path>
            </a:pathLst>
          </a:custGeom>
          <a:solidFill>
            <a:schemeClr val="tx2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" name="Title 1"/>
          <p:cNvSpPr>
            <a:spLocks noGrp="1"/>
          </p:cNvSpPr>
          <p:nvPr userDrawn="1">
            <p:ph type="ctrTitle"/>
          </p:nvPr>
        </p:nvSpPr>
        <p:spPr>
          <a:xfrm>
            <a:off x="6539695" y="469900"/>
            <a:ext cx="4963327" cy="3526367"/>
          </a:xfrm>
        </p:spPr>
        <p:txBody>
          <a:bodyPr anchor="b">
            <a:noAutofit/>
          </a:bodyPr>
          <a:lstStyle>
            <a:lvl1pPr algn="r">
              <a:defRPr sz="6600">
                <a:solidFill>
                  <a:schemeClr val="tx1"/>
                </a:solidFill>
                <a:effectLst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 userDrawn="1">
            <p:ph type="subTitle" idx="1"/>
          </p:nvPr>
        </p:nvSpPr>
        <p:spPr>
          <a:xfrm>
            <a:off x="6539695" y="3996267"/>
            <a:ext cx="4963327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13" name="Date Placeholder 3">
            <a:extLst>
              <a:ext uri="{FF2B5EF4-FFF2-40B4-BE49-F238E27FC236}">
                <a16:creationId xmlns:a16="http://schemas.microsoft.com/office/drawing/2014/main" id="{42B2FC30-A70A-3DCF-77F9-4202A779A0E2}"/>
              </a:ext>
            </a:extLst>
          </p:cNvPr>
          <p:cNvSpPr>
            <a:spLocks noGrp="1"/>
          </p:cNvSpPr>
          <p:nvPr userDrawn="1"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Date</a:t>
            </a:r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AB09335B-7A7E-2599-7E59-50B4ED26712A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3081B706-259E-5D37-D1CA-B5050EC00732}"/>
              </a:ext>
            </a:extLst>
          </p:cNvPr>
          <p:cNvSpPr>
            <a:spLocks noGrp="1"/>
          </p:cNvSpPr>
          <p:nvPr userDrawn="1"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55848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ED8C3D43-ADB0-D34D-98B6-F9B9A012DF13}"/>
              </a:ext>
            </a:extLst>
          </p:cNvPr>
          <p:cNvGrpSpPr/>
          <p:nvPr userDrawn="1"/>
        </p:nvGrpSpPr>
        <p:grpSpPr>
          <a:xfrm>
            <a:off x="1" y="0"/>
            <a:ext cx="12191999" cy="6858000"/>
            <a:chOff x="16101482" y="12318999"/>
            <a:chExt cx="4687148" cy="2636521"/>
          </a:xfrm>
        </p:grpSpPr>
        <p:sp>
          <p:nvSpPr>
            <p:cNvPr id="8" name="Rectangle">
              <a:extLst>
                <a:ext uri="{FF2B5EF4-FFF2-40B4-BE49-F238E27FC236}">
                  <a16:creationId xmlns:a16="http://schemas.microsoft.com/office/drawing/2014/main" id="{87C4D10D-D6AB-6545-ADBF-C2F2641DF1B5}"/>
                </a:ext>
              </a:extLst>
            </p:cNvPr>
            <p:cNvSpPr/>
            <p:nvPr/>
          </p:nvSpPr>
          <p:spPr>
            <a:xfrm>
              <a:off x="16101482" y="12319000"/>
              <a:ext cx="4687148" cy="2636520"/>
            </a:xfrm>
            <a:prstGeom prst="rect">
              <a:avLst/>
            </a:prstGeom>
            <a:solidFill>
              <a:schemeClr val="bg2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  <p:sp>
          <p:nvSpPr>
            <p:cNvPr id="9" name="Shape">
              <a:extLst>
                <a:ext uri="{FF2B5EF4-FFF2-40B4-BE49-F238E27FC236}">
                  <a16:creationId xmlns:a16="http://schemas.microsoft.com/office/drawing/2014/main" id="{E03F6846-D32C-BD4C-8191-05D94E9B0898}"/>
                </a:ext>
              </a:extLst>
            </p:cNvPr>
            <p:cNvSpPr/>
            <p:nvPr/>
          </p:nvSpPr>
          <p:spPr>
            <a:xfrm>
              <a:off x="16891000" y="12318999"/>
              <a:ext cx="3241041" cy="26365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13618" y="21600"/>
                  </a:lnTo>
                  <a:lnTo>
                    <a:pt x="21126" y="15857"/>
                  </a:lnTo>
                  <a:cubicBezTo>
                    <a:pt x="21422" y="15628"/>
                    <a:pt x="21600" y="15232"/>
                    <a:pt x="21600" y="14806"/>
                  </a:cubicBez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0" name="Shape">
              <a:extLst>
                <a:ext uri="{FF2B5EF4-FFF2-40B4-BE49-F238E27FC236}">
                  <a16:creationId xmlns:a16="http://schemas.microsoft.com/office/drawing/2014/main" id="{C5663569-9AB2-D946-B8F0-606DB40D5F79}"/>
                </a:ext>
              </a:extLst>
            </p:cNvPr>
            <p:cNvSpPr/>
            <p:nvPr/>
          </p:nvSpPr>
          <p:spPr>
            <a:xfrm>
              <a:off x="16101482" y="12958766"/>
              <a:ext cx="947421" cy="7980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40" extrusionOk="0">
                  <a:moveTo>
                    <a:pt x="0" y="21240"/>
                  </a:moveTo>
                  <a:lnTo>
                    <a:pt x="21021" y="5961"/>
                  </a:lnTo>
                  <a:cubicBezTo>
                    <a:pt x="21368" y="5691"/>
                    <a:pt x="21600" y="5251"/>
                    <a:pt x="21600" y="4778"/>
                  </a:cubicBezTo>
                  <a:lnTo>
                    <a:pt x="21600" y="1398"/>
                  </a:lnTo>
                  <a:cubicBezTo>
                    <a:pt x="21600" y="282"/>
                    <a:pt x="20558" y="-360"/>
                    <a:pt x="19776" y="215"/>
                  </a:cubicBezTo>
                  <a:lnTo>
                    <a:pt x="29" y="14581"/>
                  </a:lnTo>
                  <a:lnTo>
                    <a:pt x="29" y="2124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A1C4F954-218A-1746-A199-1A2E499F992C}"/>
                </a:ext>
              </a:extLst>
            </p:cNvPr>
            <p:cNvSpPr/>
            <p:nvPr/>
          </p:nvSpPr>
          <p:spPr>
            <a:xfrm>
              <a:off x="19885658" y="14112273"/>
              <a:ext cx="902972" cy="7591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02" extrusionOk="0">
                  <a:moveTo>
                    <a:pt x="1944" y="20962"/>
                  </a:moveTo>
                  <a:lnTo>
                    <a:pt x="21600" y="6668"/>
                  </a:lnTo>
                  <a:lnTo>
                    <a:pt x="21600" y="0"/>
                  </a:lnTo>
                  <a:lnTo>
                    <a:pt x="608" y="15251"/>
                  </a:lnTo>
                  <a:cubicBezTo>
                    <a:pt x="243" y="15535"/>
                    <a:pt x="0" y="15996"/>
                    <a:pt x="0" y="16493"/>
                  </a:cubicBezTo>
                  <a:lnTo>
                    <a:pt x="0" y="19720"/>
                  </a:lnTo>
                  <a:cubicBezTo>
                    <a:pt x="30" y="20891"/>
                    <a:pt x="1094" y="21600"/>
                    <a:pt x="1944" y="20962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2" name="Shape">
              <a:extLst>
                <a:ext uri="{FF2B5EF4-FFF2-40B4-BE49-F238E27FC236}">
                  <a16:creationId xmlns:a16="http://schemas.microsoft.com/office/drawing/2014/main" id="{F91A0296-5F63-5E4C-A52A-2A3EF0409C96}"/>
                </a:ext>
              </a:extLst>
            </p:cNvPr>
            <p:cNvSpPr/>
            <p:nvPr/>
          </p:nvSpPr>
          <p:spPr>
            <a:xfrm>
              <a:off x="20132041" y="14005224"/>
              <a:ext cx="656589" cy="5401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071" extrusionOk="0">
                  <a:moveTo>
                    <a:pt x="2674" y="20758"/>
                  </a:moveTo>
                  <a:lnTo>
                    <a:pt x="21600" y="6787"/>
                  </a:lnTo>
                  <a:lnTo>
                    <a:pt x="21600" y="0"/>
                  </a:lnTo>
                  <a:lnTo>
                    <a:pt x="836" y="15308"/>
                  </a:lnTo>
                  <a:cubicBezTo>
                    <a:pt x="334" y="15705"/>
                    <a:pt x="0" y="16349"/>
                    <a:pt x="0" y="17042"/>
                  </a:cubicBezTo>
                  <a:lnTo>
                    <a:pt x="0" y="18974"/>
                  </a:lnTo>
                  <a:cubicBezTo>
                    <a:pt x="42" y="20659"/>
                    <a:pt x="1504" y="21600"/>
                    <a:pt x="2674" y="20758"/>
                  </a:cubicBezTo>
                  <a:close/>
                </a:path>
              </a:pathLst>
            </a:custGeom>
            <a:solidFill>
              <a:schemeClr val="tx2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3" name="Shape">
              <a:extLst>
                <a:ext uri="{FF2B5EF4-FFF2-40B4-BE49-F238E27FC236}">
                  <a16:creationId xmlns:a16="http://schemas.microsoft.com/office/drawing/2014/main" id="{B20C3480-C465-5944-8042-0ABC25702527}"/>
                </a:ext>
              </a:extLst>
            </p:cNvPr>
            <p:cNvSpPr/>
            <p:nvPr/>
          </p:nvSpPr>
          <p:spPr>
            <a:xfrm>
              <a:off x="16256000" y="12681371"/>
              <a:ext cx="566421" cy="4041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040" extrusionOk="0">
                  <a:moveTo>
                    <a:pt x="3535" y="19610"/>
                  </a:moveTo>
                  <a:lnTo>
                    <a:pt x="20535" y="5881"/>
                  </a:lnTo>
                  <a:cubicBezTo>
                    <a:pt x="21213" y="5314"/>
                    <a:pt x="21600" y="4370"/>
                    <a:pt x="21600" y="3362"/>
                  </a:cubicBezTo>
                  <a:lnTo>
                    <a:pt x="21600" y="2984"/>
                  </a:lnTo>
                  <a:cubicBezTo>
                    <a:pt x="21600" y="654"/>
                    <a:pt x="19614" y="-794"/>
                    <a:pt x="18065" y="465"/>
                  </a:cubicBezTo>
                  <a:lnTo>
                    <a:pt x="1065" y="14194"/>
                  </a:lnTo>
                  <a:cubicBezTo>
                    <a:pt x="387" y="14761"/>
                    <a:pt x="0" y="15705"/>
                    <a:pt x="0" y="16713"/>
                  </a:cubicBezTo>
                  <a:lnTo>
                    <a:pt x="0" y="17091"/>
                  </a:lnTo>
                  <a:cubicBezTo>
                    <a:pt x="48" y="19358"/>
                    <a:pt x="2034" y="20806"/>
                    <a:pt x="3535" y="19610"/>
                  </a:cubicBezTo>
                  <a:close/>
                </a:path>
              </a:pathLst>
            </a:custGeom>
            <a:solidFill>
              <a:schemeClr val="tx2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41756" y="66287"/>
            <a:ext cx="8015016" cy="137915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41755" y="1664133"/>
            <a:ext cx="8015016" cy="4473530"/>
          </a:xfrm>
        </p:spPr>
        <p:txBody>
          <a:bodyPr anchor="t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89969D8E-87D4-FD1C-FC32-E052DE4A084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Date</a:t>
            </a:r>
            <a:endParaRPr lang="en-US" dirty="0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F00FC54E-FAE7-BBB7-9410-82F74B83E07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3D98FE29-06B1-0262-EA82-2966BE8D1A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88406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C17FD732-3DB0-FD57-A378-7CD7A7EACAE3}"/>
              </a:ext>
            </a:extLst>
          </p:cNvPr>
          <p:cNvSpPr/>
          <p:nvPr/>
        </p:nvSpPr>
        <p:spPr>
          <a:xfrm>
            <a:off x="0" y="5042803"/>
            <a:ext cx="2083785" cy="1815197"/>
          </a:xfrm>
          <a:custGeom>
            <a:avLst/>
            <a:gdLst>
              <a:gd name="connsiteX0" fmla="*/ 1945993 w 2083785"/>
              <a:gd name="connsiteY0" fmla="*/ 12 h 1815197"/>
              <a:gd name="connsiteX1" fmla="*/ 2083785 w 2083785"/>
              <a:gd name="connsiteY1" fmla="*/ 136449 h 1815197"/>
              <a:gd name="connsiteX2" fmla="*/ 2083785 w 2083785"/>
              <a:gd name="connsiteY2" fmla="*/ 466394 h 1815197"/>
              <a:gd name="connsiteX3" fmla="*/ 2017800 w 2083785"/>
              <a:gd name="connsiteY3" fmla="*/ 581875 h 1815197"/>
              <a:gd name="connsiteX4" fmla="*/ 36843 w 2083785"/>
              <a:gd name="connsiteY4" fmla="*/ 1815197 h 1815197"/>
              <a:gd name="connsiteX5" fmla="*/ 0 w 2083785"/>
              <a:gd name="connsiteY5" fmla="*/ 1815197 h 1815197"/>
              <a:gd name="connsiteX6" fmla="*/ 0 w 2083785"/>
              <a:gd name="connsiteY6" fmla="*/ 1189951 h 1815197"/>
              <a:gd name="connsiteX7" fmla="*/ 1875916 w 2083785"/>
              <a:gd name="connsiteY7" fmla="*/ 20968 h 1815197"/>
              <a:gd name="connsiteX8" fmla="*/ 1945993 w 2083785"/>
              <a:gd name="connsiteY8" fmla="*/ 12 h 18151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083785" h="1815197">
                <a:moveTo>
                  <a:pt x="1945993" y="12"/>
                </a:moveTo>
                <a:cubicBezTo>
                  <a:pt x="2016988" y="-935"/>
                  <a:pt x="2083785" y="54743"/>
                  <a:pt x="2083785" y="136449"/>
                </a:cubicBezTo>
                <a:lnTo>
                  <a:pt x="2083785" y="466394"/>
                </a:lnTo>
                <a:cubicBezTo>
                  <a:pt x="2083785" y="512567"/>
                  <a:pt x="2057346" y="555518"/>
                  <a:pt x="2017800" y="581875"/>
                </a:cubicBezTo>
                <a:lnTo>
                  <a:pt x="36843" y="1815197"/>
                </a:lnTo>
                <a:lnTo>
                  <a:pt x="0" y="1815197"/>
                </a:lnTo>
                <a:lnTo>
                  <a:pt x="0" y="1189951"/>
                </a:lnTo>
                <a:lnTo>
                  <a:pt x="1875916" y="20968"/>
                </a:lnTo>
                <a:cubicBezTo>
                  <a:pt x="1898196" y="6935"/>
                  <a:pt x="1922328" y="328"/>
                  <a:pt x="1945993" y="1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60AB593E-E0DE-C496-8719-8F640C1DEDC9}"/>
              </a:ext>
            </a:extLst>
          </p:cNvPr>
          <p:cNvSpPr/>
          <p:nvPr/>
        </p:nvSpPr>
        <p:spPr>
          <a:xfrm>
            <a:off x="0" y="5310628"/>
            <a:ext cx="1375708" cy="1194917"/>
          </a:xfrm>
          <a:custGeom>
            <a:avLst/>
            <a:gdLst>
              <a:gd name="connsiteX0" fmla="*/ 1237898 w 1375708"/>
              <a:gd name="connsiteY0" fmla="*/ 11 h 1194917"/>
              <a:gd name="connsiteX1" fmla="*/ 1375708 w 1375708"/>
              <a:gd name="connsiteY1" fmla="*/ 136439 h 1194917"/>
              <a:gd name="connsiteX2" fmla="*/ 1375708 w 1375708"/>
              <a:gd name="connsiteY2" fmla="*/ 265158 h 1194917"/>
              <a:gd name="connsiteX3" fmla="*/ 1309681 w 1375708"/>
              <a:gd name="connsiteY3" fmla="*/ 380654 h 1194917"/>
              <a:gd name="connsiteX4" fmla="*/ 0 w 1375708"/>
              <a:gd name="connsiteY4" fmla="*/ 1194917 h 1194917"/>
              <a:gd name="connsiteX5" fmla="*/ 0 w 1375708"/>
              <a:gd name="connsiteY5" fmla="*/ 747957 h 1194917"/>
              <a:gd name="connsiteX6" fmla="*/ 1167833 w 1375708"/>
              <a:gd name="connsiteY6" fmla="*/ 20943 h 1194917"/>
              <a:gd name="connsiteX7" fmla="*/ 1237898 w 1375708"/>
              <a:gd name="connsiteY7" fmla="*/ 11 h 1194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75708" h="1194917">
                <a:moveTo>
                  <a:pt x="1237898" y="11"/>
                </a:moveTo>
                <a:cubicBezTo>
                  <a:pt x="1308891" y="-921"/>
                  <a:pt x="1375708" y="54751"/>
                  <a:pt x="1375708" y="136439"/>
                </a:cubicBezTo>
                <a:lnTo>
                  <a:pt x="1375708" y="265158"/>
                </a:lnTo>
                <a:cubicBezTo>
                  <a:pt x="1375708" y="311343"/>
                  <a:pt x="1349329" y="354205"/>
                  <a:pt x="1309681" y="380654"/>
                </a:cubicBezTo>
                <a:lnTo>
                  <a:pt x="0" y="1194917"/>
                </a:lnTo>
                <a:lnTo>
                  <a:pt x="0" y="747957"/>
                </a:lnTo>
                <a:lnTo>
                  <a:pt x="1167833" y="20943"/>
                </a:lnTo>
                <a:cubicBezTo>
                  <a:pt x="1190106" y="6921"/>
                  <a:pt x="1214234" y="322"/>
                  <a:pt x="1237898" y="11"/>
                </a:cubicBezTo>
                <a:close/>
              </a:path>
            </a:pathLst>
          </a:custGeom>
          <a:solidFill>
            <a:schemeClr val="bg2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9" name="Shape">
            <a:extLst>
              <a:ext uri="{FF2B5EF4-FFF2-40B4-BE49-F238E27FC236}">
                <a16:creationId xmlns:a16="http://schemas.microsoft.com/office/drawing/2014/main" id="{D45702D6-42D2-CA41-A3E2-AEA40110B8A8}"/>
              </a:ext>
            </a:extLst>
          </p:cNvPr>
          <p:cNvSpPr/>
          <p:nvPr/>
        </p:nvSpPr>
        <p:spPr>
          <a:xfrm>
            <a:off x="1" y="4348265"/>
            <a:ext cx="1217606" cy="9679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843" extrusionOk="0">
                <a:moveTo>
                  <a:pt x="0" y="20843"/>
                </a:moveTo>
                <a:lnTo>
                  <a:pt x="20429" y="5425"/>
                </a:lnTo>
                <a:cubicBezTo>
                  <a:pt x="21132" y="4856"/>
                  <a:pt x="21600" y="3932"/>
                  <a:pt x="21600" y="2938"/>
                </a:cubicBezTo>
                <a:lnTo>
                  <a:pt x="21600" y="2938"/>
                </a:lnTo>
                <a:cubicBezTo>
                  <a:pt x="21600" y="593"/>
                  <a:pt x="19493" y="-757"/>
                  <a:pt x="17912" y="451"/>
                </a:cubicBezTo>
                <a:lnTo>
                  <a:pt x="59" y="13951"/>
                </a:lnTo>
                <a:lnTo>
                  <a:pt x="59" y="20843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0" name="Shape">
            <a:extLst>
              <a:ext uri="{FF2B5EF4-FFF2-40B4-BE49-F238E27FC236}">
                <a16:creationId xmlns:a16="http://schemas.microsoft.com/office/drawing/2014/main" id="{C617D107-FEFD-E445-B14E-3EAAEEF6203F}"/>
              </a:ext>
            </a:extLst>
          </p:cNvPr>
          <p:cNvSpPr/>
          <p:nvPr/>
        </p:nvSpPr>
        <p:spPr>
          <a:xfrm>
            <a:off x="10974393" y="457199"/>
            <a:ext cx="1217606" cy="9707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834" extrusionOk="0">
                <a:moveTo>
                  <a:pt x="3746" y="20396"/>
                </a:moveTo>
                <a:lnTo>
                  <a:pt x="21600" y="6940"/>
                </a:lnTo>
                <a:lnTo>
                  <a:pt x="21600" y="0"/>
                </a:lnTo>
                <a:lnTo>
                  <a:pt x="1171" y="15368"/>
                </a:lnTo>
                <a:cubicBezTo>
                  <a:pt x="468" y="15934"/>
                  <a:pt x="0" y="16855"/>
                  <a:pt x="0" y="17847"/>
                </a:cubicBezTo>
                <a:lnTo>
                  <a:pt x="0" y="17847"/>
                </a:lnTo>
                <a:cubicBezTo>
                  <a:pt x="0" y="20184"/>
                  <a:pt x="2107" y="21600"/>
                  <a:pt x="3746" y="20396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7" name="Shape">
            <a:extLst>
              <a:ext uri="{FF2B5EF4-FFF2-40B4-BE49-F238E27FC236}">
                <a16:creationId xmlns:a16="http://schemas.microsoft.com/office/drawing/2014/main" id="{E8A1E78F-D9EC-06B9-B466-E7FA6326835F}"/>
              </a:ext>
            </a:extLst>
          </p:cNvPr>
          <p:cNvSpPr/>
          <p:nvPr userDrawn="1"/>
        </p:nvSpPr>
        <p:spPr>
          <a:xfrm>
            <a:off x="0" y="327334"/>
            <a:ext cx="1389421" cy="11101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820" extrusionOk="0">
                <a:moveTo>
                  <a:pt x="0" y="20820"/>
                </a:moveTo>
                <a:lnTo>
                  <a:pt x="20471" y="5409"/>
                </a:lnTo>
                <a:cubicBezTo>
                  <a:pt x="21190" y="4852"/>
                  <a:pt x="21600" y="3924"/>
                  <a:pt x="21600" y="2933"/>
                </a:cubicBezTo>
                <a:lnTo>
                  <a:pt x="21600" y="2933"/>
                </a:lnTo>
                <a:cubicBezTo>
                  <a:pt x="21600" y="643"/>
                  <a:pt x="19496" y="-780"/>
                  <a:pt x="17855" y="458"/>
                </a:cubicBezTo>
                <a:lnTo>
                  <a:pt x="0" y="13888"/>
                </a:lnTo>
                <a:lnTo>
                  <a:pt x="0" y="20820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8" name="Shape">
            <a:extLst>
              <a:ext uri="{FF2B5EF4-FFF2-40B4-BE49-F238E27FC236}">
                <a16:creationId xmlns:a16="http://schemas.microsoft.com/office/drawing/2014/main" id="{85027FE8-A67A-A3C9-161B-803B239D83E7}"/>
              </a:ext>
            </a:extLst>
          </p:cNvPr>
          <p:cNvSpPr/>
          <p:nvPr userDrawn="1"/>
        </p:nvSpPr>
        <p:spPr>
          <a:xfrm>
            <a:off x="274882" y="327334"/>
            <a:ext cx="1473349" cy="105123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040" extrusionOk="0">
                <a:moveTo>
                  <a:pt x="3535" y="19610"/>
                </a:moveTo>
                <a:lnTo>
                  <a:pt x="20535" y="5881"/>
                </a:lnTo>
                <a:cubicBezTo>
                  <a:pt x="21213" y="5314"/>
                  <a:pt x="21600" y="4370"/>
                  <a:pt x="21600" y="3362"/>
                </a:cubicBezTo>
                <a:lnTo>
                  <a:pt x="21600" y="2984"/>
                </a:lnTo>
                <a:cubicBezTo>
                  <a:pt x="21600" y="654"/>
                  <a:pt x="19614" y="-794"/>
                  <a:pt x="18065" y="465"/>
                </a:cubicBezTo>
                <a:lnTo>
                  <a:pt x="1065" y="14194"/>
                </a:lnTo>
                <a:cubicBezTo>
                  <a:pt x="387" y="14761"/>
                  <a:pt x="0" y="15705"/>
                  <a:pt x="0" y="16713"/>
                </a:cubicBezTo>
                <a:lnTo>
                  <a:pt x="0" y="17091"/>
                </a:lnTo>
                <a:cubicBezTo>
                  <a:pt x="48" y="19358"/>
                  <a:pt x="2034" y="20806"/>
                  <a:pt x="3535" y="1961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9" name="Title 1">
            <a:extLst>
              <a:ext uri="{FF2B5EF4-FFF2-40B4-BE49-F238E27FC236}">
                <a16:creationId xmlns:a16="http://schemas.microsoft.com/office/drawing/2014/main" id="{CFA9D02A-27A5-D8B3-0615-20F6F5D6FB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41756" y="66287"/>
            <a:ext cx="8015016" cy="137915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0" name="Content Placeholder 2">
            <a:extLst>
              <a:ext uri="{FF2B5EF4-FFF2-40B4-BE49-F238E27FC236}">
                <a16:creationId xmlns:a16="http://schemas.microsoft.com/office/drawing/2014/main" id="{114B5907-66DC-D645-B8BC-7F5FE2E17E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41755" y="1664133"/>
            <a:ext cx="8015016" cy="4473530"/>
          </a:xfrm>
        </p:spPr>
        <p:txBody>
          <a:bodyPr anchor="t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ACA86715-9EA5-8349-3B60-3A31BC15CC3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Date</a:t>
            </a:r>
            <a:endParaRPr lang="en-US" dirty="0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7C34337A-F4B9-6BA5-EF50-791C2C9D338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AC7B502-28CD-1CE0-2BDA-EF7E32C630F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13256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">
            <a:extLst>
              <a:ext uri="{FF2B5EF4-FFF2-40B4-BE49-F238E27FC236}">
                <a16:creationId xmlns:a16="http://schemas.microsoft.com/office/drawing/2014/main" id="{E50C884E-11DB-0D41-AB16-82A57F6FFD7B}"/>
              </a:ext>
            </a:extLst>
          </p:cNvPr>
          <p:cNvSpPr/>
          <p:nvPr/>
        </p:nvSpPr>
        <p:spPr>
          <a:xfrm>
            <a:off x="1" y="0"/>
            <a:ext cx="12191999" cy="6858000"/>
          </a:xfrm>
          <a:prstGeom prst="rect">
            <a:avLst/>
          </a:prstGeom>
          <a:solidFill>
            <a:schemeClr val="tx2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B155FAB-9D8F-2243-AD92-23AAB67CA165}"/>
              </a:ext>
            </a:extLst>
          </p:cNvPr>
          <p:cNvSpPr/>
          <p:nvPr userDrawn="1"/>
        </p:nvSpPr>
        <p:spPr>
          <a:xfrm>
            <a:off x="0" y="0"/>
            <a:ext cx="6655443" cy="391698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Shape">
            <a:extLst>
              <a:ext uri="{FF2B5EF4-FFF2-40B4-BE49-F238E27FC236}">
                <a16:creationId xmlns:a16="http://schemas.microsoft.com/office/drawing/2014/main" id="{68AECB6E-67B6-B441-BFFA-0CCD9879529E}"/>
              </a:ext>
            </a:extLst>
          </p:cNvPr>
          <p:cNvSpPr/>
          <p:nvPr/>
        </p:nvSpPr>
        <p:spPr>
          <a:xfrm>
            <a:off x="0" y="327334"/>
            <a:ext cx="1389421" cy="11101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820" extrusionOk="0">
                <a:moveTo>
                  <a:pt x="0" y="20820"/>
                </a:moveTo>
                <a:lnTo>
                  <a:pt x="20471" y="5409"/>
                </a:lnTo>
                <a:cubicBezTo>
                  <a:pt x="21190" y="4852"/>
                  <a:pt x="21600" y="3924"/>
                  <a:pt x="21600" y="2933"/>
                </a:cubicBezTo>
                <a:lnTo>
                  <a:pt x="21600" y="2933"/>
                </a:lnTo>
                <a:cubicBezTo>
                  <a:pt x="21600" y="643"/>
                  <a:pt x="19496" y="-780"/>
                  <a:pt x="17855" y="458"/>
                </a:cubicBezTo>
                <a:lnTo>
                  <a:pt x="0" y="13888"/>
                </a:lnTo>
                <a:lnTo>
                  <a:pt x="0" y="20820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1" name="Shape">
            <a:extLst>
              <a:ext uri="{FF2B5EF4-FFF2-40B4-BE49-F238E27FC236}">
                <a16:creationId xmlns:a16="http://schemas.microsoft.com/office/drawing/2014/main" id="{68689606-4997-D543-B698-39ADA06A919F}"/>
              </a:ext>
            </a:extLst>
          </p:cNvPr>
          <p:cNvSpPr/>
          <p:nvPr/>
        </p:nvSpPr>
        <p:spPr>
          <a:xfrm>
            <a:off x="-1" y="0"/>
            <a:ext cx="12192001" cy="68580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437" y="0"/>
                </a:moveTo>
                <a:lnTo>
                  <a:pt x="6623" y="5337"/>
                </a:lnTo>
                <a:cubicBezTo>
                  <a:pt x="6435" y="5546"/>
                  <a:pt x="6194" y="5306"/>
                  <a:pt x="6194" y="4920"/>
                </a:cubicBezTo>
                <a:lnTo>
                  <a:pt x="6194" y="4805"/>
                </a:lnTo>
                <a:cubicBezTo>
                  <a:pt x="6194" y="4418"/>
                  <a:pt x="5953" y="4178"/>
                  <a:pt x="5765" y="4387"/>
                </a:cubicBezTo>
                <a:lnTo>
                  <a:pt x="1932" y="8638"/>
                </a:lnTo>
                <a:cubicBezTo>
                  <a:pt x="1849" y="8732"/>
                  <a:pt x="1802" y="8889"/>
                  <a:pt x="1802" y="9056"/>
                </a:cubicBezTo>
                <a:lnTo>
                  <a:pt x="1802" y="10403"/>
                </a:lnTo>
                <a:cubicBezTo>
                  <a:pt x="1802" y="10570"/>
                  <a:pt x="1755" y="10737"/>
                  <a:pt x="1673" y="10821"/>
                </a:cubicBezTo>
                <a:lnTo>
                  <a:pt x="0" y="12670"/>
                </a:lnTo>
                <a:lnTo>
                  <a:pt x="0" y="21600"/>
                </a:lnTo>
                <a:lnTo>
                  <a:pt x="9024" y="21600"/>
                </a:lnTo>
                <a:lnTo>
                  <a:pt x="21600" y="7677"/>
                </a:lnTo>
                <a:lnTo>
                  <a:pt x="21600" y="0"/>
                </a:lnTo>
                <a:lnTo>
                  <a:pt x="11437" y="0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2" name="Shape">
            <a:extLst>
              <a:ext uri="{FF2B5EF4-FFF2-40B4-BE49-F238E27FC236}">
                <a16:creationId xmlns:a16="http://schemas.microsoft.com/office/drawing/2014/main" id="{95BBB1DE-60B4-7F4C-AE75-2F2AC3517656}"/>
              </a:ext>
            </a:extLst>
          </p:cNvPr>
          <p:cNvSpPr/>
          <p:nvPr/>
        </p:nvSpPr>
        <p:spPr>
          <a:xfrm>
            <a:off x="9152434" y="2673232"/>
            <a:ext cx="2346509" cy="18290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676" extrusionOk="0">
                <a:moveTo>
                  <a:pt x="2218" y="20421"/>
                </a:moveTo>
                <a:lnTo>
                  <a:pt x="20932" y="6133"/>
                </a:lnTo>
                <a:cubicBezTo>
                  <a:pt x="21357" y="5797"/>
                  <a:pt x="21600" y="5238"/>
                  <a:pt x="21600" y="4641"/>
                </a:cubicBezTo>
                <a:lnTo>
                  <a:pt x="21600" y="1768"/>
                </a:lnTo>
                <a:cubicBezTo>
                  <a:pt x="21600" y="388"/>
                  <a:pt x="20354" y="-470"/>
                  <a:pt x="19382" y="276"/>
                </a:cubicBezTo>
                <a:lnTo>
                  <a:pt x="668" y="14564"/>
                </a:lnTo>
                <a:cubicBezTo>
                  <a:pt x="243" y="14900"/>
                  <a:pt x="0" y="15460"/>
                  <a:pt x="0" y="16056"/>
                </a:cubicBezTo>
                <a:lnTo>
                  <a:pt x="0" y="18929"/>
                </a:lnTo>
                <a:cubicBezTo>
                  <a:pt x="0" y="20272"/>
                  <a:pt x="1246" y="21130"/>
                  <a:pt x="2218" y="20421"/>
                </a:cubicBezTo>
                <a:close/>
              </a:path>
            </a:pathLst>
          </a:custGeom>
          <a:solidFill>
            <a:schemeClr val="bg2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DEB96EC2-55E7-6A4E-AB89-5113A78C7F1B}"/>
              </a:ext>
            </a:extLst>
          </p:cNvPr>
          <p:cNvSpPr/>
          <p:nvPr/>
        </p:nvSpPr>
        <p:spPr>
          <a:xfrm>
            <a:off x="0" y="2414838"/>
            <a:ext cx="2372911" cy="19781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155" extrusionOk="0">
                <a:moveTo>
                  <a:pt x="30" y="21155"/>
                </a:moveTo>
                <a:lnTo>
                  <a:pt x="20939" y="5873"/>
                </a:lnTo>
                <a:cubicBezTo>
                  <a:pt x="21360" y="5555"/>
                  <a:pt x="21600" y="5026"/>
                  <a:pt x="21600" y="4461"/>
                </a:cubicBezTo>
                <a:lnTo>
                  <a:pt x="21600" y="1673"/>
                </a:lnTo>
                <a:cubicBezTo>
                  <a:pt x="21600" y="367"/>
                  <a:pt x="20368" y="-445"/>
                  <a:pt x="19407" y="261"/>
                </a:cubicBezTo>
                <a:lnTo>
                  <a:pt x="0" y="14449"/>
                </a:lnTo>
                <a:lnTo>
                  <a:pt x="0" y="21155"/>
                </a:ln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0" name="Shape">
            <a:extLst>
              <a:ext uri="{FF2B5EF4-FFF2-40B4-BE49-F238E27FC236}">
                <a16:creationId xmlns:a16="http://schemas.microsoft.com/office/drawing/2014/main" id="{718C5A0E-4736-CB47-B68A-807A3D114BE2}"/>
              </a:ext>
            </a:extLst>
          </p:cNvPr>
          <p:cNvSpPr/>
          <p:nvPr/>
        </p:nvSpPr>
        <p:spPr>
          <a:xfrm>
            <a:off x="10802579" y="3333287"/>
            <a:ext cx="1389421" cy="1110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820" extrusionOk="0">
                <a:moveTo>
                  <a:pt x="3694" y="20362"/>
                </a:moveTo>
                <a:lnTo>
                  <a:pt x="21600" y="6932"/>
                </a:lnTo>
                <a:lnTo>
                  <a:pt x="21600" y="0"/>
                </a:lnTo>
                <a:lnTo>
                  <a:pt x="1129" y="15411"/>
                </a:lnTo>
                <a:cubicBezTo>
                  <a:pt x="410" y="15968"/>
                  <a:pt x="0" y="16896"/>
                  <a:pt x="0" y="17887"/>
                </a:cubicBezTo>
                <a:lnTo>
                  <a:pt x="0" y="17887"/>
                </a:lnTo>
                <a:cubicBezTo>
                  <a:pt x="0" y="20176"/>
                  <a:pt x="2104" y="21600"/>
                  <a:pt x="3694" y="2036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>
          <a:xfrm>
            <a:off x="2269488" y="1121448"/>
            <a:ext cx="7458712" cy="2110382"/>
          </a:xfrm>
        </p:spPr>
        <p:txBody>
          <a:bodyPr anchor="b">
            <a:normAutofit/>
          </a:bodyPr>
          <a:lstStyle>
            <a:lvl1pPr algn="ctr">
              <a:defRPr sz="6000" b="0" cap="none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 userDrawn="1">
            <p:ph type="body" idx="1"/>
          </p:nvPr>
        </p:nvSpPr>
        <p:spPr>
          <a:xfrm>
            <a:off x="2256260" y="3231830"/>
            <a:ext cx="7471940" cy="860400"/>
          </a:xfrm>
        </p:spPr>
        <p:txBody>
          <a:bodyPr anchor="t">
            <a:normAutofit/>
          </a:bodyPr>
          <a:lstStyle>
            <a:lvl1pPr marL="0" indent="0" algn="ctr"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6B5FA340-7420-BB91-9D15-2C1D88A027A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r>
              <a:rPr lang="en-US"/>
              <a:t>Date</a:t>
            </a:r>
            <a:endParaRPr lang="en-US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76A478AA-7512-DD07-182B-6B194DBF279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842000" y="6356350"/>
            <a:ext cx="43307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41F75A2E-CD9D-7B2B-3D19-BB0DE700F9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414000" y="6356350"/>
            <a:ext cx="939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23184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">
            <a:extLst>
              <a:ext uri="{FF2B5EF4-FFF2-40B4-BE49-F238E27FC236}">
                <a16:creationId xmlns:a16="http://schemas.microsoft.com/office/drawing/2014/main" id="{8D79C516-66CB-544F-9564-515906131AB8}"/>
              </a:ext>
            </a:extLst>
          </p:cNvPr>
          <p:cNvSpPr/>
          <p:nvPr/>
        </p:nvSpPr>
        <p:spPr>
          <a:xfrm>
            <a:off x="1" y="0"/>
            <a:ext cx="12192001" cy="6858000"/>
          </a:xfrm>
          <a:prstGeom prst="rect">
            <a:avLst/>
          </a:prstGeom>
          <a:solidFill>
            <a:schemeClr val="tx2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7" name="Shape">
            <a:extLst>
              <a:ext uri="{FF2B5EF4-FFF2-40B4-BE49-F238E27FC236}">
                <a16:creationId xmlns:a16="http://schemas.microsoft.com/office/drawing/2014/main" id="{992FC357-3CB9-0A4A-9F72-83D56A51EABE}"/>
              </a:ext>
            </a:extLst>
          </p:cNvPr>
          <p:cNvSpPr/>
          <p:nvPr/>
        </p:nvSpPr>
        <p:spPr>
          <a:xfrm>
            <a:off x="-2" y="0"/>
            <a:ext cx="11010502" cy="6824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17109"/>
                </a:lnTo>
                <a:lnTo>
                  <a:pt x="0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bg2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8" name="Shape">
            <a:extLst>
              <a:ext uri="{FF2B5EF4-FFF2-40B4-BE49-F238E27FC236}">
                <a16:creationId xmlns:a16="http://schemas.microsoft.com/office/drawing/2014/main" id="{3CD17CBE-51FA-D546-9393-6C02D54986CB}"/>
              </a:ext>
            </a:extLst>
          </p:cNvPr>
          <p:cNvSpPr/>
          <p:nvPr/>
        </p:nvSpPr>
        <p:spPr>
          <a:xfrm>
            <a:off x="1136044" y="132014"/>
            <a:ext cx="8838163" cy="65503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29" extrusionOk="0">
                <a:moveTo>
                  <a:pt x="16535" y="2885"/>
                </a:moveTo>
                <a:lnTo>
                  <a:pt x="16535" y="1047"/>
                </a:lnTo>
                <a:cubicBezTo>
                  <a:pt x="16535" y="649"/>
                  <a:pt x="16204" y="402"/>
                  <a:pt x="15946" y="617"/>
                </a:cubicBezTo>
                <a:lnTo>
                  <a:pt x="3896" y="10611"/>
                </a:lnTo>
                <a:cubicBezTo>
                  <a:pt x="3783" y="10708"/>
                  <a:pt x="3718" y="10869"/>
                  <a:pt x="3718" y="11041"/>
                </a:cubicBezTo>
                <a:lnTo>
                  <a:pt x="3718" y="14147"/>
                </a:lnTo>
                <a:cubicBezTo>
                  <a:pt x="3718" y="14319"/>
                  <a:pt x="3654" y="14491"/>
                  <a:pt x="3541" y="14577"/>
                </a:cubicBezTo>
                <a:lnTo>
                  <a:pt x="3033" y="14996"/>
                </a:lnTo>
                <a:cubicBezTo>
                  <a:pt x="2920" y="15092"/>
                  <a:pt x="2855" y="15254"/>
                  <a:pt x="2855" y="15426"/>
                </a:cubicBezTo>
                <a:lnTo>
                  <a:pt x="2855" y="16382"/>
                </a:lnTo>
                <a:cubicBezTo>
                  <a:pt x="2855" y="16554"/>
                  <a:pt x="2791" y="16726"/>
                  <a:pt x="2678" y="16812"/>
                </a:cubicBezTo>
                <a:lnTo>
                  <a:pt x="177" y="18886"/>
                </a:lnTo>
                <a:cubicBezTo>
                  <a:pt x="65" y="18983"/>
                  <a:pt x="0" y="19144"/>
                  <a:pt x="0" y="19316"/>
                </a:cubicBezTo>
                <a:lnTo>
                  <a:pt x="0" y="20143"/>
                </a:lnTo>
                <a:cubicBezTo>
                  <a:pt x="0" y="20541"/>
                  <a:pt x="331" y="20788"/>
                  <a:pt x="589" y="20573"/>
                </a:cubicBezTo>
                <a:lnTo>
                  <a:pt x="2283" y="19165"/>
                </a:lnTo>
                <a:cubicBezTo>
                  <a:pt x="2541" y="18950"/>
                  <a:pt x="2871" y="19198"/>
                  <a:pt x="2871" y="19595"/>
                </a:cubicBezTo>
                <a:lnTo>
                  <a:pt x="2871" y="20820"/>
                </a:lnTo>
                <a:cubicBezTo>
                  <a:pt x="2871" y="21218"/>
                  <a:pt x="3202" y="21465"/>
                  <a:pt x="3460" y="21250"/>
                </a:cubicBezTo>
                <a:lnTo>
                  <a:pt x="21423" y="6356"/>
                </a:lnTo>
                <a:cubicBezTo>
                  <a:pt x="21535" y="6259"/>
                  <a:pt x="21600" y="6098"/>
                  <a:pt x="21600" y="5926"/>
                </a:cubicBezTo>
                <a:lnTo>
                  <a:pt x="21600" y="510"/>
                </a:lnTo>
                <a:cubicBezTo>
                  <a:pt x="21600" y="112"/>
                  <a:pt x="21269" y="-135"/>
                  <a:pt x="21011" y="80"/>
                </a:cubicBezTo>
                <a:lnTo>
                  <a:pt x="17140" y="3293"/>
                </a:lnTo>
                <a:cubicBezTo>
                  <a:pt x="16865" y="3529"/>
                  <a:pt x="16535" y="3282"/>
                  <a:pt x="16535" y="2885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9" name="Shape">
            <a:extLst>
              <a:ext uri="{FF2B5EF4-FFF2-40B4-BE49-F238E27FC236}">
                <a16:creationId xmlns:a16="http://schemas.microsoft.com/office/drawing/2014/main" id="{D6CF8473-FC28-9946-ABCA-D6B56D8D06DC}"/>
              </a:ext>
            </a:extLst>
          </p:cNvPr>
          <p:cNvSpPr/>
          <p:nvPr/>
        </p:nvSpPr>
        <p:spPr>
          <a:xfrm>
            <a:off x="0" y="1947168"/>
            <a:ext cx="2346508" cy="19550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150" extrusionOk="0">
                <a:moveTo>
                  <a:pt x="30" y="21150"/>
                </a:moveTo>
                <a:lnTo>
                  <a:pt x="20932" y="5869"/>
                </a:lnTo>
                <a:cubicBezTo>
                  <a:pt x="21357" y="5548"/>
                  <a:pt x="21600" y="5012"/>
                  <a:pt x="21600" y="4441"/>
                </a:cubicBezTo>
                <a:lnTo>
                  <a:pt x="21600" y="1692"/>
                </a:lnTo>
                <a:cubicBezTo>
                  <a:pt x="21600" y="371"/>
                  <a:pt x="20354" y="-450"/>
                  <a:pt x="19382" y="264"/>
                </a:cubicBezTo>
                <a:lnTo>
                  <a:pt x="0" y="14438"/>
                </a:lnTo>
                <a:lnTo>
                  <a:pt x="0" y="21150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0" name="Shape">
            <a:extLst>
              <a:ext uri="{FF2B5EF4-FFF2-40B4-BE49-F238E27FC236}">
                <a16:creationId xmlns:a16="http://schemas.microsoft.com/office/drawing/2014/main" id="{A2F8A15B-1FFC-2B48-9A4C-0FD55918283A}"/>
              </a:ext>
            </a:extLst>
          </p:cNvPr>
          <p:cNvSpPr/>
          <p:nvPr/>
        </p:nvSpPr>
        <p:spPr>
          <a:xfrm>
            <a:off x="9056731" y="5643487"/>
            <a:ext cx="1471930" cy="105208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017" extrusionOk="0">
                <a:moveTo>
                  <a:pt x="3535" y="19552"/>
                </a:moveTo>
                <a:lnTo>
                  <a:pt x="20535" y="5864"/>
                </a:lnTo>
                <a:cubicBezTo>
                  <a:pt x="21213" y="5299"/>
                  <a:pt x="21600" y="4357"/>
                  <a:pt x="21600" y="3352"/>
                </a:cubicBezTo>
                <a:lnTo>
                  <a:pt x="21600" y="2975"/>
                </a:lnTo>
                <a:cubicBezTo>
                  <a:pt x="21600" y="652"/>
                  <a:pt x="19614" y="-792"/>
                  <a:pt x="18065" y="464"/>
                </a:cubicBezTo>
                <a:lnTo>
                  <a:pt x="1065" y="14152"/>
                </a:lnTo>
                <a:cubicBezTo>
                  <a:pt x="387" y="14717"/>
                  <a:pt x="0" y="15659"/>
                  <a:pt x="0" y="16664"/>
                </a:cubicBezTo>
                <a:lnTo>
                  <a:pt x="0" y="17041"/>
                </a:lnTo>
                <a:cubicBezTo>
                  <a:pt x="48" y="19364"/>
                  <a:pt x="2034" y="20808"/>
                  <a:pt x="3535" y="1955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1" name="Shape">
            <a:extLst>
              <a:ext uri="{FF2B5EF4-FFF2-40B4-BE49-F238E27FC236}">
                <a16:creationId xmlns:a16="http://schemas.microsoft.com/office/drawing/2014/main" id="{F8504438-DB4E-9F40-99DE-B0C15BCF3296}"/>
              </a:ext>
            </a:extLst>
          </p:cNvPr>
          <p:cNvSpPr/>
          <p:nvPr/>
        </p:nvSpPr>
        <p:spPr>
          <a:xfrm>
            <a:off x="9848798" y="1353119"/>
            <a:ext cx="2343202" cy="19550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150" extrusionOk="0">
                <a:moveTo>
                  <a:pt x="2190" y="20886"/>
                </a:moveTo>
                <a:lnTo>
                  <a:pt x="21600" y="6712"/>
                </a:lnTo>
                <a:lnTo>
                  <a:pt x="21600" y="0"/>
                </a:lnTo>
                <a:lnTo>
                  <a:pt x="669" y="15281"/>
                </a:lnTo>
                <a:cubicBezTo>
                  <a:pt x="243" y="15602"/>
                  <a:pt x="0" y="16138"/>
                  <a:pt x="0" y="16709"/>
                </a:cubicBezTo>
                <a:lnTo>
                  <a:pt x="0" y="19458"/>
                </a:lnTo>
                <a:cubicBezTo>
                  <a:pt x="0" y="20779"/>
                  <a:pt x="1247" y="21600"/>
                  <a:pt x="2190" y="20886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2" name="Shape">
            <a:extLst>
              <a:ext uri="{FF2B5EF4-FFF2-40B4-BE49-F238E27FC236}">
                <a16:creationId xmlns:a16="http://schemas.microsoft.com/office/drawing/2014/main" id="{66134BA9-1C99-7340-89A1-8DC30546D390}"/>
              </a:ext>
            </a:extLst>
          </p:cNvPr>
          <p:cNvSpPr/>
          <p:nvPr/>
        </p:nvSpPr>
        <p:spPr>
          <a:xfrm>
            <a:off x="7333530" y="2770220"/>
            <a:ext cx="1392725" cy="9827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9914" extrusionOk="0">
                <a:moveTo>
                  <a:pt x="3737" y="19420"/>
                </a:moveTo>
                <a:lnTo>
                  <a:pt x="20474" y="5844"/>
                </a:lnTo>
                <a:cubicBezTo>
                  <a:pt x="21191" y="5242"/>
                  <a:pt x="21600" y="4239"/>
                  <a:pt x="21600" y="3169"/>
                </a:cubicBezTo>
                <a:lnTo>
                  <a:pt x="21600" y="3169"/>
                </a:lnTo>
                <a:cubicBezTo>
                  <a:pt x="21600" y="695"/>
                  <a:pt x="19501" y="-843"/>
                  <a:pt x="17863" y="494"/>
                </a:cubicBezTo>
                <a:lnTo>
                  <a:pt x="1126" y="14070"/>
                </a:lnTo>
                <a:cubicBezTo>
                  <a:pt x="409" y="14672"/>
                  <a:pt x="0" y="15675"/>
                  <a:pt x="0" y="16745"/>
                </a:cubicBezTo>
                <a:lnTo>
                  <a:pt x="0" y="16745"/>
                </a:lnTo>
                <a:cubicBezTo>
                  <a:pt x="51" y="19219"/>
                  <a:pt x="2150" y="20757"/>
                  <a:pt x="3737" y="19420"/>
                </a:cubicBezTo>
                <a:close/>
              </a:path>
            </a:pathLst>
          </a:custGeom>
          <a:solidFill>
            <a:schemeClr val="bg2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3" name="Shape">
            <a:extLst>
              <a:ext uri="{FF2B5EF4-FFF2-40B4-BE49-F238E27FC236}">
                <a16:creationId xmlns:a16="http://schemas.microsoft.com/office/drawing/2014/main" id="{DCA4ED27-DA5F-9D4D-8610-D6E59FAF1A9C}"/>
              </a:ext>
            </a:extLst>
          </p:cNvPr>
          <p:cNvSpPr/>
          <p:nvPr/>
        </p:nvSpPr>
        <p:spPr>
          <a:xfrm>
            <a:off x="3215224" y="5379465"/>
            <a:ext cx="1392725" cy="98138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9947" extrusionOk="0">
                <a:moveTo>
                  <a:pt x="3737" y="19479"/>
                </a:moveTo>
                <a:lnTo>
                  <a:pt x="20474" y="5862"/>
                </a:lnTo>
                <a:cubicBezTo>
                  <a:pt x="21191" y="5258"/>
                  <a:pt x="21600" y="4252"/>
                  <a:pt x="21600" y="3179"/>
                </a:cubicBezTo>
                <a:lnTo>
                  <a:pt x="21600" y="3179"/>
                </a:lnTo>
                <a:cubicBezTo>
                  <a:pt x="21600" y="697"/>
                  <a:pt x="19501" y="-846"/>
                  <a:pt x="17864" y="496"/>
                </a:cubicBezTo>
                <a:lnTo>
                  <a:pt x="1126" y="14113"/>
                </a:lnTo>
                <a:cubicBezTo>
                  <a:pt x="410" y="14717"/>
                  <a:pt x="0" y="15723"/>
                  <a:pt x="0" y="16796"/>
                </a:cubicBezTo>
                <a:lnTo>
                  <a:pt x="0" y="16796"/>
                </a:lnTo>
                <a:cubicBezTo>
                  <a:pt x="0" y="19278"/>
                  <a:pt x="2099" y="20754"/>
                  <a:pt x="3737" y="19479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0" name="Shape">
            <a:extLst>
              <a:ext uri="{FF2B5EF4-FFF2-40B4-BE49-F238E27FC236}">
                <a16:creationId xmlns:a16="http://schemas.microsoft.com/office/drawing/2014/main" id="{718C5A0E-4736-CB47-B68A-807A3D114BE2}"/>
              </a:ext>
            </a:extLst>
          </p:cNvPr>
          <p:cNvSpPr/>
          <p:nvPr userDrawn="1"/>
        </p:nvSpPr>
        <p:spPr>
          <a:xfrm>
            <a:off x="10802579" y="3333287"/>
            <a:ext cx="1389421" cy="1110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820" extrusionOk="0">
                <a:moveTo>
                  <a:pt x="3694" y="20362"/>
                </a:moveTo>
                <a:lnTo>
                  <a:pt x="21600" y="6932"/>
                </a:lnTo>
                <a:lnTo>
                  <a:pt x="21600" y="0"/>
                </a:lnTo>
                <a:lnTo>
                  <a:pt x="1129" y="15411"/>
                </a:lnTo>
                <a:cubicBezTo>
                  <a:pt x="410" y="15968"/>
                  <a:pt x="0" y="16896"/>
                  <a:pt x="0" y="17887"/>
                </a:cubicBezTo>
                <a:lnTo>
                  <a:pt x="0" y="17887"/>
                </a:lnTo>
                <a:cubicBezTo>
                  <a:pt x="0" y="20176"/>
                  <a:pt x="2104" y="21600"/>
                  <a:pt x="3694" y="20362"/>
                </a:cubicBezTo>
                <a:close/>
              </a:path>
            </a:pathLst>
          </a:custGeom>
          <a:solidFill>
            <a:schemeClr val="bg2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>
          <a:xfrm rot="19695877">
            <a:off x="1883564" y="1638529"/>
            <a:ext cx="6998426" cy="2081820"/>
          </a:xfrm>
        </p:spPr>
        <p:txBody>
          <a:bodyPr anchor="b">
            <a:noAutofit/>
          </a:bodyPr>
          <a:lstStyle>
            <a:lvl1pPr algn="ctr">
              <a:defRPr sz="6000" b="0" cap="none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 userDrawn="1">
            <p:ph type="body" idx="1"/>
          </p:nvPr>
        </p:nvSpPr>
        <p:spPr>
          <a:xfrm rot="19695874">
            <a:off x="2012057" y="3560100"/>
            <a:ext cx="8265864" cy="764172"/>
          </a:xfrm>
        </p:spPr>
        <p:txBody>
          <a:bodyPr anchor="t">
            <a:noAutofit/>
          </a:bodyPr>
          <a:lstStyle>
            <a:lvl1pPr marL="0" indent="0" algn="ctr"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512F3F0B-F40F-92D9-B1D2-E945CB22B165}"/>
              </a:ext>
            </a:extLst>
          </p:cNvPr>
          <p:cNvSpPr>
            <a:spLocks noGrp="1"/>
          </p:cNvSpPr>
          <p:nvPr userDrawn="1"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Date</a:t>
            </a:r>
            <a:endParaRPr lang="en-US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113ED2B7-E4A4-352F-B6A4-D90AEAF192C7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F0492671-5457-8F5D-A094-C856FFC4F7CD}"/>
              </a:ext>
            </a:extLst>
          </p:cNvPr>
          <p:cNvSpPr>
            <a:spLocks noGrp="1"/>
          </p:cNvSpPr>
          <p:nvPr userDrawn="1"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97912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>
            <a:lvl1pPr marL="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0FEC4993-EF72-4ADC-8D11-1EB7C940952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B145FAD1-5607-4570-9675-FE26481496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265FB8DD-A34F-4C06-9929-1E68FACD4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DA5F0374-19B2-3024-766F-100A7AE9F9B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610602" y="1"/>
            <a:ext cx="3581399" cy="2777821"/>
          </a:xfrm>
          <a:custGeom>
            <a:avLst/>
            <a:gdLst>
              <a:gd name="connsiteX0" fmla="*/ 1402533 w 3581399"/>
              <a:gd name="connsiteY0" fmla="*/ 0 h 2777821"/>
              <a:gd name="connsiteX1" fmla="*/ 3581399 w 3581399"/>
              <a:gd name="connsiteY1" fmla="*/ 0 h 2777821"/>
              <a:gd name="connsiteX2" fmla="*/ 3581399 w 3581399"/>
              <a:gd name="connsiteY2" fmla="*/ 1800718 h 2777821"/>
              <a:gd name="connsiteX3" fmla="*/ 2314540 w 3581399"/>
              <a:gd name="connsiteY3" fmla="*/ 2588580 h 2777821"/>
              <a:gd name="connsiteX4" fmla="*/ 2073426 w 3581399"/>
              <a:gd name="connsiteY4" fmla="*/ 2456588 h 2777821"/>
              <a:gd name="connsiteX5" fmla="*/ 2073426 w 3581399"/>
              <a:gd name="connsiteY5" fmla="*/ 1892400 h 2777821"/>
              <a:gd name="connsiteX6" fmla="*/ 1825760 w 3581399"/>
              <a:gd name="connsiteY6" fmla="*/ 1767161 h 2777821"/>
              <a:gd name="connsiteX7" fmla="*/ 241115 w 3581399"/>
              <a:gd name="connsiteY7" fmla="*/ 2753416 h 2777821"/>
              <a:gd name="connsiteX8" fmla="*/ 0 w 3581399"/>
              <a:gd name="connsiteY8" fmla="*/ 2621425 h 2777821"/>
              <a:gd name="connsiteX9" fmla="*/ 0 w 3581399"/>
              <a:gd name="connsiteY9" fmla="*/ 958941 h 2777821"/>
              <a:gd name="connsiteX10" fmla="*/ 72457 w 3581399"/>
              <a:gd name="connsiteY10" fmla="*/ 826949 h 27778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581399" h="2777821">
                <a:moveTo>
                  <a:pt x="1402533" y="0"/>
                </a:moveTo>
                <a:lnTo>
                  <a:pt x="3581399" y="0"/>
                </a:lnTo>
                <a:lnTo>
                  <a:pt x="3581399" y="1800718"/>
                </a:lnTo>
                <a:lnTo>
                  <a:pt x="2314540" y="2588580"/>
                </a:lnTo>
                <a:cubicBezTo>
                  <a:pt x="2208924" y="2654576"/>
                  <a:pt x="2073426" y="2578757"/>
                  <a:pt x="2073426" y="2456588"/>
                </a:cubicBezTo>
                <a:lnTo>
                  <a:pt x="2073426" y="1892400"/>
                </a:lnTo>
                <a:cubicBezTo>
                  <a:pt x="2073426" y="1770537"/>
                  <a:pt x="1938336" y="1694719"/>
                  <a:pt x="1825760" y="1767161"/>
                </a:cubicBezTo>
                <a:lnTo>
                  <a:pt x="241115" y="2753416"/>
                </a:lnTo>
                <a:cubicBezTo>
                  <a:pt x="135499" y="2819412"/>
                  <a:pt x="0" y="2743594"/>
                  <a:pt x="0" y="2621425"/>
                </a:cubicBezTo>
                <a:lnTo>
                  <a:pt x="0" y="958941"/>
                </a:lnTo>
                <a:cubicBezTo>
                  <a:pt x="0" y="906144"/>
                  <a:pt x="26609" y="856724"/>
                  <a:pt x="72457" y="826949"/>
                </a:cubicBezTo>
                <a:close/>
              </a:path>
            </a:pathLst>
          </a:custGeom>
          <a:noFill/>
        </p:spPr>
        <p:txBody>
          <a:bodyPr wrap="square" anchor="ctr">
            <a:noAutofit/>
          </a:bodyPr>
          <a:lstStyle>
            <a:lvl1pPr marL="0" indent="0" algn="ctr">
              <a:buNone/>
              <a:defRPr sz="1400"/>
            </a:lvl1pPr>
          </a:lstStyle>
          <a:p>
            <a:endParaRPr lang="en-US"/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526134" y="2745734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526134" y="297306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526134" y="3200400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8" name="Shape">
            <a:extLst>
              <a:ext uri="{FF2B5EF4-FFF2-40B4-BE49-F238E27FC236}">
                <a16:creationId xmlns:a16="http://schemas.microsoft.com/office/drawing/2014/main" id="{ED9A0C1A-56BE-042D-A45D-0A60FC62E329}"/>
              </a:ext>
            </a:extLst>
          </p:cNvPr>
          <p:cNvSpPr/>
          <p:nvPr userDrawn="1"/>
        </p:nvSpPr>
        <p:spPr>
          <a:xfrm>
            <a:off x="1" y="1664133"/>
            <a:ext cx="2464389" cy="207573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240" extrusionOk="0">
                <a:moveTo>
                  <a:pt x="0" y="21240"/>
                </a:moveTo>
                <a:lnTo>
                  <a:pt x="21021" y="5961"/>
                </a:lnTo>
                <a:cubicBezTo>
                  <a:pt x="21368" y="5691"/>
                  <a:pt x="21600" y="5251"/>
                  <a:pt x="21600" y="4778"/>
                </a:cubicBezTo>
                <a:lnTo>
                  <a:pt x="21600" y="1398"/>
                </a:lnTo>
                <a:cubicBezTo>
                  <a:pt x="21600" y="282"/>
                  <a:pt x="20558" y="-360"/>
                  <a:pt x="19776" y="215"/>
                </a:cubicBezTo>
                <a:lnTo>
                  <a:pt x="29" y="14581"/>
                </a:lnTo>
                <a:lnTo>
                  <a:pt x="29" y="21240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9" name="Shape">
            <a:extLst>
              <a:ext uri="{FF2B5EF4-FFF2-40B4-BE49-F238E27FC236}">
                <a16:creationId xmlns:a16="http://schemas.microsoft.com/office/drawing/2014/main" id="{D46D0C28-4FDA-CAD1-C99A-F843300EFDA1}"/>
              </a:ext>
            </a:extLst>
          </p:cNvPr>
          <p:cNvSpPr/>
          <p:nvPr userDrawn="1"/>
        </p:nvSpPr>
        <p:spPr>
          <a:xfrm>
            <a:off x="401926" y="942586"/>
            <a:ext cx="1473349" cy="105123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040" extrusionOk="0">
                <a:moveTo>
                  <a:pt x="3535" y="19610"/>
                </a:moveTo>
                <a:lnTo>
                  <a:pt x="20535" y="5881"/>
                </a:lnTo>
                <a:cubicBezTo>
                  <a:pt x="21213" y="5314"/>
                  <a:pt x="21600" y="4370"/>
                  <a:pt x="21600" y="3362"/>
                </a:cubicBezTo>
                <a:lnTo>
                  <a:pt x="21600" y="2984"/>
                </a:lnTo>
                <a:cubicBezTo>
                  <a:pt x="21600" y="654"/>
                  <a:pt x="19614" y="-794"/>
                  <a:pt x="18065" y="465"/>
                </a:cubicBezTo>
                <a:lnTo>
                  <a:pt x="1065" y="14194"/>
                </a:lnTo>
                <a:cubicBezTo>
                  <a:pt x="387" y="14761"/>
                  <a:pt x="0" y="15705"/>
                  <a:pt x="0" y="16713"/>
                </a:cubicBezTo>
                <a:lnTo>
                  <a:pt x="0" y="17091"/>
                </a:lnTo>
                <a:cubicBezTo>
                  <a:pt x="48" y="19358"/>
                  <a:pt x="2034" y="20806"/>
                  <a:pt x="3535" y="19610"/>
                </a:cubicBezTo>
                <a:close/>
              </a:path>
            </a:pathLst>
          </a:custGeom>
          <a:solidFill>
            <a:schemeClr val="tx2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558283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CC897C59-303D-43EB-830D-58B293D336AC}"/>
              </a:ext>
            </a:extLst>
          </p:cNvPr>
          <p:cNvGrpSpPr/>
          <p:nvPr userDrawn="1"/>
        </p:nvGrpSpPr>
        <p:grpSpPr>
          <a:xfrm>
            <a:off x="838199" y="1830763"/>
            <a:ext cx="10515602" cy="1741127"/>
            <a:chOff x="838199" y="1830763"/>
            <a:chExt cx="10515602" cy="1741127"/>
          </a:xfrm>
        </p:grpSpPr>
        <p:sp>
          <p:nvSpPr>
            <p:cNvPr id="175" name="Rectangle 174">
              <a:extLst>
                <a:ext uri="{FF2B5EF4-FFF2-40B4-BE49-F238E27FC236}">
                  <a16:creationId xmlns:a16="http://schemas.microsoft.com/office/drawing/2014/main" id="{4460574F-0FFA-4AF4-9268-D077C9C57D58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74112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4" name="Rectangle 173">
              <a:extLst>
                <a:ext uri="{FF2B5EF4-FFF2-40B4-BE49-F238E27FC236}">
                  <a16:creationId xmlns:a16="http://schemas.microsoft.com/office/drawing/2014/main" id="{E9AEC03B-EFBC-451C-9889-555B420B787B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55130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3" name="Rectangle 172">
              <a:extLst>
                <a:ext uri="{FF2B5EF4-FFF2-40B4-BE49-F238E27FC236}">
                  <a16:creationId xmlns:a16="http://schemas.microsoft.com/office/drawing/2014/main" id="{12504A8F-A26B-43AF-BF89-2621FF0CE3CD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36148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2" name="Rectangle 171">
              <a:extLst>
                <a:ext uri="{FF2B5EF4-FFF2-40B4-BE49-F238E27FC236}">
                  <a16:creationId xmlns:a16="http://schemas.microsoft.com/office/drawing/2014/main" id="{F7726C56-B942-4400-8CE0-069969802448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17166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1" name="Rectangle 170">
              <a:extLst>
                <a:ext uri="{FF2B5EF4-FFF2-40B4-BE49-F238E27FC236}">
                  <a16:creationId xmlns:a16="http://schemas.microsoft.com/office/drawing/2014/main" id="{DAE760DB-698E-4688-BBAF-49FD684C7AFD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98184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0" name="Rectangle 169">
              <a:extLst>
                <a:ext uri="{FF2B5EF4-FFF2-40B4-BE49-F238E27FC236}">
                  <a16:creationId xmlns:a16="http://schemas.microsoft.com/office/drawing/2014/main" id="{72A9A194-717A-430D-B418-44C0B8F1A4C3}"/>
                </a:ext>
              </a:extLst>
            </p:cNvPr>
            <p:cNvSpPr/>
            <p:nvPr userDrawn="1"/>
          </p:nvSpPr>
          <p:spPr>
            <a:xfrm>
              <a:off x="838200" y="1830763"/>
              <a:ext cx="894312" cy="788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9" name="Rectangle 178">
              <a:extLst>
                <a:ext uri="{FF2B5EF4-FFF2-40B4-BE49-F238E27FC236}">
                  <a16:creationId xmlns:a16="http://schemas.microsoft.com/office/drawing/2014/main" id="{E915F52A-A44F-4FB1-A1A1-1A513475EFE8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741127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0" name="Rectangle 179">
              <a:extLst>
                <a:ext uri="{FF2B5EF4-FFF2-40B4-BE49-F238E27FC236}">
                  <a16:creationId xmlns:a16="http://schemas.microsoft.com/office/drawing/2014/main" id="{6034C492-58E9-4550-B83D-E33D2B2217E6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551307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1" name="Rectangle 180">
              <a:extLst>
                <a:ext uri="{FF2B5EF4-FFF2-40B4-BE49-F238E27FC236}">
                  <a16:creationId xmlns:a16="http://schemas.microsoft.com/office/drawing/2014/main" id="{F92FB454-2844-432A-897E-609CA7D5AB13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36148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2" name="Rectangle 181">
              <a:extLst>
                <a:ext uri="{FF2B5EF4-FFF2-40B4-BE49-F238E27FC236}">
                  <a16:creationId xmlns:a16="http://schemas.microsoft.com/office/drawing/2014/main" id="{DFE585D9-1B79-4D2C-BE24-8DD53BF2D43D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17166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3" name="Rectangle 182">
              <a:extLst>
                <a:ext uri="{FF2B5EF4-FFF2-40B4-BE49-F238E27FC236}">
                  <a16:creationId xmlns:a16="http://schemas.microsoft.com/office/drawing/2014/main" id="{7CA650B9-D80A-4F55-849B-9B9229BAB7AB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98184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4" name="Rectangle 183">
              <a:extLst>
                <a:ext uri="{FF2B5EF4-FFF2-40B4-BE49-F238E27FC236}">
                  <a16:creationId xmlns:a16="http://schemas.microsoft.com/office/drawing/2014/main" id="{212A3E8F-2036-4425-950A-9DDCE99E48E2}"/>
                </a:ext>
              </a:extLst>
            </p:cNvPr>
            <p:cNvSpPr/>
            <p:nvPr userDrawn="1"/>
          </p:nvSpPr>
          <p:spPr>
            <a:xfrm>
              <a:off x="1907232" y="1830763"/>
              <a:ext cx="894312" cy="7882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6" name="Rectangle 185">
              <a:extLst>
                <a:ext uri="{FF2B5EF4-FFF2-40B4-BE49-F238E27FC236}">
                  <a16:creationId xmlns:a16="http://schemas.microsoft.com/office/drawing/2014/main" id="{F8D77422-E1EF-442A-B883-288DFB42AC7A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741127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7" name="Rectangle 186">
              <a:extLst>
                <a:ext uri="{FF2B5EF4-FFF2-40B4-BE49-F238E27FC236}">
                  <a16:creationId xmlns:a16="http://schemas.microsoft.com/office/drawing/2014/main" id="{F5A5458A-8CAB-46ED-A597-7A9BC874E064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551307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8" name="Rectangle 187">
              <a:extLst>
                <a:ext uri="{FF2B5EF4-FFF2-40B4-BE49-F238E27FC236}">
                  <a16:creationId xmlns:a16="http://schemas.microsoft.com/office/drawing/2014/main" id="{129FB0AE-0FE9-4E47-89E1-28A56DFEFD44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3614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9" name="Rectangle 188">
              <a:extLst>
                <a:ext uri="{FF2B5EF4-FFF2-40B4-BE49-F238E27FC236}">
                  <a16:creationId xmlns:a16="http://schemas.microsoft.com/office/drawing/2014/main" id="{8DCBA888-FF6F-4E0D-AD60-DA0D78CD05D1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171666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0" name="Rectangle 189">
              <a:extLst>
                <a:ext uri="{FF2B5EF4-FFF2-40B4-BE49-F238E27FC236}">
                  <a16:creationId xmlns:a16="http://schemas.microsoft.com/office/drawing/2014/main" id="{F9271256-F951-4086-8A3B-C91C2291A176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981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1" name="Rectangle 190">
              <a:extLst>
                <a:ext uri="{FF2B5EF4-FFF2-40B4-BE49-F238E27FC236}">
                  <a16:creationId xmlns:a16="http://schemas.microsoft.com/office/drawing/2014/main" id="{27D18AA1-C449-4778-A01C-5FEFF6D4B6F0}"/>
                </a:ext>
              </a:extLst>
            </p:cNvPr>
            <p:cNvSpPr/>
            <p:nvPr userDrawn="1"/>
          </p:nvSpPr>
          <p:spPr>
            <a:xfrm>
              <a:off x="2976264" y="1830763"/>
              <a:ext cx="894312" cy="78825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3" name="Rectangle 192">
              <a:extLst>
                <a:ext uri="{FF2B5EF4-FFF2-40B4-BE49-F238E27FC236}">
                  <a16:creationId xmlns:a16="http://schemas.microsoft.com/office/drawing/2014/main" id="{507DEC82-2EA5-41B4-BBE2-03D513A6990F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741127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4" name="Rectangle 193">
              <a:extLst>
                <a:ext uri="{FF2B5EF4-FFF2-40B4-BE49-F238E27FC236}">
                  <a16:creationId xmlns:a16="http://schemas.microsoft.com/office/drawing/2014/main" id="{CC3C8386-1A37-4F90-9D5F-F552F6BD3D6B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551307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5" name="Rectangle 194">
              <a:extLst>
                <a:ext uri="{FF2B5EF4-FFF2-40B4-BE49-F238E27FC236}">
                  <a16:creationId xmlns:a16="http://schemas.microsoft.com/office/drawing/2014/main" id="{20C96B97-602D-4FB6-83FA-5F537C10D957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361486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6" name="Rectangle 195">
              <a:extLst>
                <a:ext uri="{FF2B5EF4-FFF2-40B4-BE49-F238E27FC236}">
                  <a16:creationId xmlns:a16="http://schemas.microsoft.com/office/drawing/2014/main" id="{C78EB1C9-B967-4BCF-BA1F-F62AD5830A83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17166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7" name="Rectangle 196">
              <a:extLst>
                <a:ext uri="{FF2B5EF4-FFF2-40B4-BE49-F238E27FC236}">
                  <a16:creationId xmlns:a16="http://schemas.microsoft.com/office/drawing/2014/main" id="{530AF99D-4A64-462C-8DC1-2AFD50700E78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981846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8" name="Rectangle 197">
              <a:extLst>
                <a:ext uri="{FF2B5EF4-FFF2-40B4-BE49-F238E27FC236}">
                  <a16:creationId xmlns:a16="http://schemas.microsoft.com/office/drawing/2014/main" id="{251EE8AC-B14F-4016-B318-3215BFA74576}"/>
                </a:ext>
              </a:extLst>
            </p:cNvPr>
            <p:cNvSpPr/>
            <p:nvPr userDrawn="1"/>
          </p:nvSpPr>
          <p:spPr>
            <a:xfrm>
              <a:off x="4045296" y="1830763"/>
              <a:ext cx="894312" cy="78825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0" name="Rectangle 199">
              <a:extLst>
                <a:ext uri="{FF2B5EF4-FFF2-40B4-BE49-F238E27FC236}">
                  <a16:creationId xmlns:a16="http://schemas.microsoft.com/office/drawing/2014/main" id="{DB3EFE93-C789-4C06-AE63-48F21F3F0562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741127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1" name="Rectangle 200">
              <a:extLst>
                <a:ext uri="{FF2B5EF4-FFF2-40B4-BE49-F238E27FC236}">
                  <a16:creationId xmlns:a16="http://schemas.microsoft.com/office/drawing/2014/main" id="{C159A26F-3E35-43ED-9527-94575D015CF9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55130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2" name="Rectangle 201">
              <a:extLst>
                <a:ext uri="{FF2B5EF4-FFF2-40B4-BE49-F238E27FC236}">
                  <a16:creationId xmlns:a16="http://schemas.microsoft.com/office/drawing/2014/main" id="{197FEBE6-4234-4233-9AAC-C966B38A457C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361486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3" name="Rectangle 202">
              <a:extLst>
                <a:ext uri="{FF2B5EF4-FFF2-40B4-BE49-F238E27FC236}">
                  <a16:creationId xmlns:a16="http://schemas.microsoft.com/office/drawing/2014/main" id="{4A6CCAEB-B0B2-4918-BF93-14B428F71030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17166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4" name="Rectangle 203">
              <a:extLst>
                <a:ext uri="{FF2B5EF4-FFF2-40B4-BE49-F238E27FC236}">
                  <a16:creationId xmlns:a16="http://schemas.microsoft.com/office/drawing/2014/main" id="{26BAB2D9-48E2-4FD7-8266-8DA7249A311F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98184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5" name="Rectangle 204">
              <a:extLst>
                <a:ext uri="{FF2B5EF4-FFF2-40B4-BE49-F238E27FC236}">
                  <a16:creationId xmlns:a16="http://schemas.microsoft.com/office/drawing/2014/main" id="{E373E1AE-97F0-411F-ADE1-F7FA57FDB549}"/>
                </a:ext>
              </a:extLst>
            </p:cNvPr>
            <p:cNvSpPr/>
            <p:nvPr userDrawn="1"/>
          </p:nvSpPr>
          <p:spPr>
            <a:xfrm>
              <a:off x="5114328" y="1830763"/>
              <a:ext cx="894312" cy="7882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7" name="Rectangle 206">
              <a:extLst>
                <a:ext uri="{FF2B5EF4-FFF2-40B4-BE49-F238E27FC236}">
                  <a16:creationId xmlns:a16="http://schemas.microsoft.com/office/drawing/2014/main" id="{7980EC62-1AA7-49B9-A98C-B1AE41A8BAF7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741127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8" name="Rectangle 207">
              <a:extLst>
                <a:ext uri="{FF2B5EF4-FFF2-40B4-BE49-F238E27FC236}">
                  <a16:creationId xmlns:a16="http://schemas.microsoft.com/office/drawing/2014/main" id="{1B940435-8801-4AE0-AF82-51785C14109F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551307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9" name="Rectangle 208">
              <a:extLst>
                <a:ext uri="{FF2B5EF4-FFF2-40B4-BE49-F238E27FC236}">
                  <a16:creationId xmlns:a16="http://schemas.microsoft.com/office/drawing/2014/main" id="{709FEA5B-55A5-4A85-90AE-A3E8181AD6B1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36148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0" name="Rectangle 209">
              <a:extLst>
                <a:ext uri="{FF2B5EF4-FFF2-40B4-BE49-F238E27FC236}">
                  <a16:creationId xmlns:a16="http://schemas.microsoft.com/office/drawing/2014/main" id="{AC24C165-A09C-48A0-8D30-43D9272501D0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17166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1" name="Rectangle 210">
              <a:extLst>
                <a:ext uri="{FF2B5EF4-FFF2-40B4-BE49-F238E27FC236}">
                  <a16:creationId xmlns:a16="http://schemas.microsoft.com/office/drawing/2014/main" id="{AF779B59-BF2E-434C-A692-81F3395A2DDC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98184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2" name="Rectangle 211">
              <a:extLst>
                <a:ext uri="{FF2B5EF4-FFF2-40B4-BE49-F238E27FC236}">
                  <a16:creationId xmlns:a16="http://schemas.microsoft.com/office/drawing/2014/main" id="{72D25286-DFE7-4DB6-BC2A-849B72A1D58F}"/>
                </a:ext>
              </a:extLst>
            </p:cNvPr>
            <p:cNvSpPr/>
            <p:nvPr userDrawn="1"/>
          </p:nvSpPr>
          <p:spPr>
            <a:xfrm>
              <a:off x="6183360" y="1830763"/>
              <a:ext cx="894312" cy="7882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4" name="Rectangle 213">
              <a:extLst>
                <a:ext uri="{FF2B5EF4-FFF2-40B4-BE49-F238E27FC236}">
                  <a16:creationId xmlns:a16="http://schemas.microsoft.com/office/drawing/2014/main" id="{EFFFC619-3DCF-484B-936D-D1C6706967D7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741127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5" name="Rectangle 214">
              <a:extLst>
                <a:ext uri="{FF2B5EF4-FFF2-40B4-BE49-F238E27FC236}">
                  <a16:creationId xmlns:a16="http://schemas.microsoft.com/office/drawing/2014/main" id="{C36F1647-E3A7-42C7-94DB-E22470CD7962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551307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6" name="Rectangle 215">
              <a:extLst>
                <a:ext uri="{FF2B5EF4-FFF2-40B4-BE49-F238E27FC236}">
                  <a16:creationId xmlns:a16="http://schemas.microsoft.com/office/drawing/2014/main" id="{0812BACF-D77F-4A42-A212-538847FF9776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361486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7" name="Rectangle 216">
              <a:extLst>
                <a:ext uri="{FF2B5EF4-FFF2-40B4-BE49-F238E27FC236}">
                  <a16:creationId xmlns:a16="http://schemas.microsoft.com/office/drawing/2014/main" id="{63855A19-9DBA-4293-A411-6842A7DAA995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171666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8" name="Rectangle 217">
              <a:extLst>
                <a:ext uri="{FF2B5EF4-FFF2-40B4-BE49-F238E27FC236}">
                  <a16:creationId xmlns:a16="http://schemas.microsoft.com/office/drawing/2014/main" id="{E705E91E-E65F-4094-8904-D56C56FC5F44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981846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9" name="Rectangle 218">
              <a:extLst>
                <a:ext uri="{FF2B5EF4-FFF2-40B4-BE49-F238E27FC236}">
                  <a16:creationId xmlns:a16="http://schemas.microsoft.com/office/drawing/2014/main" id="{B6DEB2ED-B6FD-4B88-90DA-9530DA2E64C9}"/>
                </a:ext>
              </a:extLst>
            </p:cNvPr>
            <p:cNvSpPr/>
            <p:nvPr userDrawn="1"/>
          </p:nvSpPr>
          <p:spPr>
            <a:xfrm>
              <a:off x="7252392" y="1830763"/>
              <a:ext cx="894312" cy="7882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1" name="Rectangle 220">
              <a:extLst>
                <a:ext uri="{FF2B5EF4-FFF2-40B4-BE49-F238E27FC236}">
                  <a16:creationId xmlns:a16="http://schemas.microsoft.com/office/drawing/2014/main" id="{62E667E1-7F5F-4E4F-AF63-4AB31D847AE0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741127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2" name="Rectangle 221">
              <a:extLst>
                <a:ext uri="{FF2B5EF4-FFF2-40B4-BE49-F238E27FC236}">
                  <a16:creationId xmlns:a16="http://schemas.microsoft.com/office/drawing/2014/main" id="{A9D94CA5-400D-47AE-9512-4557FBE20192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551307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3" name="Rectangle 222">
              <a:extLst>
                <a:ext uri="{FF2B5EF4-FFF2-40B4-BE49-F238E27FC236}">
                  <a16:creationId xmlns:a16="http://schemas.microsoft.com/office/drawing/2014/main" id="{1E60784B-8569-41D5-BB14-8F5DAFDCE67A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361486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4" name="Rectangle 223">
              <a:extLst>
                <a:ext uri="{FF2B5EF4-FFF2-40B4-BE49-F238E27FC236}">
                  <a16:creationId xmlns:a16="http://schemas.microsoft.com/office/drawing/2014/main" id="{FE043B0E-D351-4B21-BB22-FF8713E0E199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17166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5" name="Rectangle 224">
              <a:extLst>
                <a:ext uri="{FF2B5EF4-FFF2-40B4-BE49-F238E27FC236}">
                  <a16:creationId xmlns:a16="http://schemas.microsoft.com/office/drawing/2014/main" id="{D57AC92D-3891-4CC7-9301-A742653C394B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98184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6" name="Rectangle 225">
              <a:extLst>
                <a:ext uri="{FF2B5EF4-FFF2-40B4-BE49-F238E27FC236}">
                  <a16:creationId xmlns:a16="http://schemas.microsoft.com/office/drawing/2014/main" id="{870D976A-0EA2-4422-A1FB-EE1A159B65DC}"/>
                </a:ext>
              </a:extLst>
            </p:cNvPr>
            <p:cNvSpPr/>
            <p:nvPr userDrawn="1"/>
          </p:nvSpPr>
          <p:spPr>
            <a:xfrm>
              <a:off x="8321424" y="1830763"/>
              <a:ext cx="894312" cy="7882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8" name="Rectangle 227">
              <a:extLst>
                <a:ext uri="{FF2B5EF4-FFF2-40B4-BE49-F238E27FC236}">
                  <a16:creationId xmlns:a16="http://schemas.microsoft.com/office/drawing/2014/main" id="{074CEC48-74FA-45A9-9E16-525EB9E974F9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741127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9" name="Rectangle 228">
              <a:extLst>
                <a:ext uri="{FF2B5EF4-FFF2-40B4-BE49-F238E27FC236}">
                  <a16:creationId xmlns:a16="http://schemas.microsoft.com/office/drawing/2014/main" id="{8CA8D9C7-FFCE-4895-B720-C9F65C686B93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551307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0" name="Rectangle 229">
              <a:extLst>
                <a:ext uri="{FF2B5EF4-FFF2-40B4-BE49-F238E27FC236}">
                  <a16:creationId xmlns:a16="http://schemas.microsoft.com/office/drawing/2014/main" id="{DF8FDE11-2636-4F16-BC4C-C0DBD965F47E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36148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1" name="Rectangle 230">
              <a:extLst>
                <a:ext uri="{FF2B5EF4-FFF2-40B4-BE49-F238E27FC236}">
                  <a16:creationId xmlns:a16="http://schemas.microsoft.com/office/drawing/2014/main" id="{EAE2FCEB-5A44-4458-99EB-B2522F731513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171666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2" name="Rectangle 231">
              <a:extLst>
                <a:ext uri="{FF2B5EF4-FFF2-40B4-BE49-F238E27FC236}">
                  <a16:creationId xmlns:a16="http://schemas.microsoft.com/office/drawing/2014/main" id="{FA982CEB-3569-4AB2-A279-56909D8DBA2B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98184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3" name="Rectangle 232">
              <a:extLst>
                <a:ext uri="{FF2B5EF4-FFF2-40B4-BE49-F238E27FC236}">
                  <a16:creationId xmlns:a16="http://schemas.microsoft.com/office/drawing/2014/main" id="{B85FDECF-7983-4160-8B97-DA92A01F2A38}"/>
                </a:ext>
              </a:extLst>
            </p:cNvPr>
            <p:cNvSpPr/>
            <p:nvPr userDrawn="1"/>
          </p:nvSpPr>
          <p:spPr>
            <a:xfrm>
              <a:off x="9390456" y="1830763"/>
              <a:ext cx="894312" cy="78825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5" name="Rectangle 234">
              <a:extLst>
                <a:ext uri="{FF2B5EF4-FFF2-40B4-BE49-F238E27FC236}">
                  <a16:creationId xmlns:a16="http://schemas.microsoft.com/office/drawing/2014/main" id="{80F0CF47-25FB-4AB4-837F-33B5D368A8C0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741127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6" name="Rectangle 235">
              <a:extLst>
                <a:ext uri="{FF2B5EF4-FFF2-40B4-BE49-F238E27FC236}">
                  <a16:creationId xmlns:a16="http://schemas.microsoft.com/office/drawing/2014/main" id="{12C0DD63-4FB0-4217-BC06-7CEB655B79B6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55130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7" name="Rectangle 236">
              <a:extLst>
                <a:ext uri="{FF2B5EF4-FFF2-40B4-BE49-F238E27FC236}">
                  <a16:creationId xmlns:a16="http://schemas.microsoft.com/office/drawing/2014/main" id="{5841390F-E0B0-48E2-8756-2C0A532BC037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36148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8" name="Rectangle 237">
              <a:extLst>
                <a:ext uri="{FF2B5EF4-FFF2-40B4-BE49-F238E27FC236}">
                  <a16:creationId xmlns:a16="http://schemas.microsoft.com/office/drawing/2014/main" id="{E49982BC-FA05-4F1B-A8BD-AE3793F3BD02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17166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9" name="Rectangle 238">
              <a:extLst>
                <a:ext uri="{FF2B5EF4-FFF2-40B4-BE49-F238E27FC236}">
                  <a16:creationId xmlns:a16="http://schemas.microsoft.com/office/drawing/2014/main" id="{84445015-4210-46FE-958B-F3271E10284B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98184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0" name="Rectangle 239">
              <a:extLst>
                <a:ext uri="{FF2B5EF4-FFF2-40B4-BE49-F238E27FC236}">
                  <a16:creationId xmlns:a16="http://schemas.microsoft.com/office/drawing/2014/main" id="{06FD93CB-F173-4C32-9E54-DE5EDB0F83D8}"/>
                </a:ext>
              </a:extLst>
            </p:cNvPr>
            <p:cNvSpPr/>
            <p:nvPr userDrawn="1"/>
          </p:nvSpPr>
          <p:spPr>
            <a:xfrm>
              <a:off x="10459489" y="1830763"/>
              <a:ext cx="894312" cy="78825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dirty="0">
                <a:latin typeface="+mj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 dirty="0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/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US" dirty="0"/>
              <a:t>Font name</a:t>
            </a: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59DB07F4-2F4D-4904-9DDA-6D453F791811}"/>
              </a:ext>
            </a:extLst>
          </p:cNvPr>
          <p:cNvSpPr txBox="1"/>
          <p:nvPr userDrawn="1"/>
        </p:nvSpPr>
        <p:spPr>
          <a:xfrm>
            <a:off x="766471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latin typeface="+mj-lt"/>
              </a:rPr>
              <a:t>Aa</a:t>
            </a:r>
          </a:p>
        </p:txBody>
      </p:sp>
      <p:sp>
        <p:nvSpPr>
          <p:cNvPr id="92" name="Text Placeholder 7">
            <a:extLst>
              <a:ext uri="{FF2B5EF4-FFF2-40B4-BE49-F238E27FC236}">
                <a16:creationId xmlns:a16="http://schemas.microsoft.com/office/drawing/2014/main" id="{72303254-B5A5-44B0-8D71-FB4149C10B7E}"/>
              </a:ext>
            </a:extLst>
          </p:cNvPr>
          <p:cNvSpPr>
            <a:spLocks noGrp="1"/>
          </p:cNvSpPr>
          <p:nvPr userDrawn="1">
            <p:ph type="body" sz="quarter" idx="12" hasCustomPrompt="1"/>
          </p:nvPr>
        </p:nvSpPr>
        <p:spPr>
          <a:xfrm>
            <a:off x="768526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</p:spTree>
    <p:extLst>
      <p:ext uri="{BB962C8B-B14F-4D97-AF65-F5344CB8AC3E}">
        <p14:creationId xmlns:p14="http://schemas.microsoft.com/office/powerpoint/2010/main" val="39351626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11465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123473" y="5982900"/>
            <a:ext cx="3945053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53912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hyperlink" Target="http://www.presentationgo.com/" TargetMode="Externa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Date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793780E-9A94-4D66-9FC2-734AC5AEF5F1}"/>
              </a:ext>
            </a:extLst>
          </p:cNvPr>
          <p:cNvSpPr/>
          <p:nvPr userDrawn="1"/>
        </p:nvSpPr>
        <p:spPr>
          <a:xfrm>
            <a:off x="-12701" y="7007226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chemeClr val="bg1">
                    <a:lumMod val="50000"/>
                  </a:schemeClr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chemeClr val="bg1">
                    <a:lumMod val="50000"/>
                  </a:schemeClr>
                </a:solidFill>
                <a:effectLst/>
                <a:latin typeface="Open Sans" panose="020B0606030504020204" pitchFamily="34" charset="0"/>
                <a:hlinkClick r:id="rId10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100" dirty="0">
              <a:solidFill>
                <a:schemeClr val="bg1">
                  <a:lumMod val="50000"/>
                </a:schemeClr>
              </a:solidFill>
              <a:latin typeface="Calibri" panose="020F0502020204030204" pitchFamily="34" charset="0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7432F9B4-C534-44E7-8E53-6B3CF87C8383}"/>
              </a:ext>
            </a:extLst>
          </p:cNvPr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6BD643E-9383-4DCE-97E0-18B6179C2E33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3C47BF03-421F-44AE-8D61-516BA442BCFD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25AF704-0297-4965-ABDA-DCACCBDEC43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1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63027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693" r:id="rId6"/>
    <p:sldLayoutId id="2147483694" r:id="rId7"/>
    <p:sldLayoutId id="2147483677" r:id="rId8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616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</a:t>
            </a:r>
          </a:p>
          <a:p>
            <a:r>
              <a:rPr lang="en-US" noProof="1"/>
              <a:t>Fermentum et sollicitudin ac orci phasellus egestas.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provident.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</a:t>
            </a:r>
          </a:p>
          <a:p>
            <a:r>
              <a:rPr lang="en-US" noProof="1"/>
              <a:t>Fermentum et sollicitudin ac orci phasellus egestas.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provident.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t>6</a:t>
            </a:fld>
            <a:endParaRPr lang="en-US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272D9A3B-00C9-3F54-9EFE-1CD652052D8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13E22499-9FA6-865C-0A94-32AA04CC0734}"/>
              </a:ext>
            </a:extLst>
          </p:cNvPr>
          <p:cNvSpPr/>
          <p:nvPr/>
        </p:nvSpPr>
        <p:spPr>
          <a:xfrm>
            <a:off x="7976331" y="1"/>
            <a:ext cx="2241975" cy="1287161"/>
          </a:xfrm>
          <a:custGeom>
            <a:avLst/>
            <a:gdLst>
              <a:gd name="connsiteX0" fmla="*/ 1243856 w 2241975"/>
              <a:gd name="connsiteY0" fmla="*/ 0 h 1287161"/>
              <a:gd name="connsiteX1" fmla="*/ 2241975 w 2241975"/>
              <a:gd name="connsiteY1" fmla="*/ 0 h 1287161"/>
              <a:gd name="connsiteX2" fmla="*/ 211390 w 2241975"/>
              <a:gd name="connsiteY2" fmla="*/ 1264806 h 1287161"/>
              <a:gd name="connsiteX3" fmla="*/ 0 w 2241975"/>
              <a:gd name="connsiteY3" fmla="*/ 1149127 h 1287161"/>
              <a:gd name="connsiteX4" fmla="*/ 0 w 2241975"/>
              <a:gd name="connsiteY4" fmla="*/ 848568 h 1287161"/>
              <a:gd name="connsiteX5" fmla="*/ 66114 w 2241975"/>
              <a:gd name="connsiteY5" fmla="*/ 732890 h 12871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241975" h="1287161">
                <a:moveTo>
                  <a:pt x="1243856" y="0"/>
                </a:moveTo>
                <a:lnTo>
                  <a:pt x="2241975" y="0"/>
                </a:lnTo>
                <a:lnTo>
                  <a:pt x="211390" y="1264806"/>
                </a:lnTo>
                <a:cubicBezTo>
                  <a:pt x="118961" y="1324228"/>
                  <a:pt x="3262" y="1258193"/>
                  <a:pt x="0" y="1149127"/>
                </a:cubicBezTo>
                <a:lnTo>
                  <a:pt x="0" y="848568"/>
                </a:lnTo>
                <a:cubicBezTo>
                  <a:pt x="0" y="802278"/>
                  <a:pt x="26424" y="759341"/>
                  <a:pt x="66114" y="73289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177690C7-4394-46D3-B4F2-BAC14DC13EF4}"/>
              </a:ext>
            </a:extLst>
          </p:cNvPr>
          <p:cNvSpPr/>
          <p:nvPr/>
        </p:nvSpPr>
        <p:spPr>
          <a:xfrm>
            <a:off x="8274310" y="1"/>
            <a:ext cx="1284706" cy="689074"/>
          </a:xfrm>
          <a:custGeom>
            <a:avLst/>
            <a:gdLst>
              <a:gd name="connsiteX0" fmla="*/ 556250 w 1284706"/>
              <a:gd name="connsiteY0" fmla="*/ 0 h 689074"/>
              <a:gd name="connsiteX1" fmla="*/ 1284706 w 1284706"/>
              <a:gd name="connsiteY1" fmla="*/ 0 h 689074"/>
              <a:gd name="connsiteX2" fmla="*/ 211430 w 1284706"/>
              <a:gd name="connsiteY2" fmla="*/ 668167 h 689074"/>
              <a:gd name="connsiteX3" fmla="*/ 0 w 1284706"/>
              <a:gd name="connsiteY3" fmla="*/ 549206 h 689074"/>
              <a:gd name="connsiteX4" fmla="*/ 0 w 1284706"/>
              <a:gd name="connsiteY4" fmla="*/ 420375 h 689074"/>
              <a:gd name="connsiteX5" fmla="*/ 66102 w 1284706"/>
              <a:gd name="connsiteY5" fmla="*/ 304748 h 689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84706" h="689074">
                <a:moveTo>
                  <a:pt x="556250" y="0"/>
                </a:moveTo>
                <a:lnTo>
                  <a:pt x="1284706" y="0"/>
                </a:lnTo>
                <a:lnTo>
                  <a:pt x="211430" y="668167"/>
                </a:lnTo>
                <a:cubicBezTo>
                  <a:pt x="118920" y="724314"/>
                  <a:pt x="3321" y="661566"/>
                  <a:pt x="0" y="549206"/>
                </a:cubicBezTo>
                <a:lnTo>
                  <a:pt x="0" y="420375"/>
                </a:lnTo>
                <a:cubicBezTo>
                  <a:pt x="0" y="374165"/>
                  <a:pt x="26409" y="331221"/>
                  <a:pt x="66102" y="304748"/>
                </a:cubicBezTo>
                <a:close/>
              </a:path>
            </a:pathLst>
          </a:custGeom>
          <a:solidFill>
            <a:schemeClr val="tx2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Shape">
            <a:extLst>
              <a:ext uri="{FF2B5EF4-FFF2-40B4-BE49-F238E27FC236}">
                <a16:creationId xmlns:a16="http://schemas.microsoft.com/office/drawing/2014/main" id="{EF50F88D-5C4E-7F65-3732-721570C78DD9}"/>
              </a:ext>
            </a:extLst>
          </p:cNvPr>
          <p:cNvSpPr/>
          <p:nvPr/>
        </p:nvSpPr>
        <p:spPr>
          <a:xfrm>
            <a:off x="8052785" y="2293323"/>
            <a:ext cx="1473349" cy="105123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040" extrusionOk="0">
                <a:moveTo>
                  <a:pt x="3535" y="19610"/>
                </a:moveTo>
                <a:lnTo>
                  <a:pt x="20535" y="5881"/>
                </a:lnTo>
                <a:cubicBezTo>
                  <a:pt x="21213" y="5314"/>
                  <a:pt x="21600" y="4370"/>
                  <a:pt x="21600" y="3362"/>
                </a:cubicBezTo>
                <a:lnTo>
                  <a:pt x="21600" y="2984"/>
                </a:lnTo>
                <a:cubicBezTo>
                  <a:pt x="21600" y="654"/>
                  <a:pt x="19614" y="-794"/>
                  <a:pt x="18065" y="465"/>
                </a:cubicBezTo>
                <a:lnTo>
                  <a:pt x="1065" y="14194"/>
                </a:lnTo>
                <a:cubicBezTo>
                  <a:pt x="387" y="14761"/>
                  <a:pt x="0" y="15705"/>
                  <a:pt x="0" y="16713"/>
                </a:cubicBezTo>
                <a:lnTo>
                  <a:pt x="0" y="17091"/>
                </a:lnTo>
                <a:cubicBezTo>
                  <a:pt x="48" y="19358"/>
                  <a:pt x="2034" y="20806"/>
                  <a:pt x="3535" y="19610"/>
                </a:cubicBezTo>
                <a:close/>
              </a:path>
            </a:pathLst>
          </a:custGeom>
          <a:solidFill>
            <a:schemeClr val="tx2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E7B7AE20-4734-48F6-9B03-936A83AA8E0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>
            <a:noAutofit/>
          </a:bodyPr>
          <a:lstStyle/>
          <a:p>
            <a:r>
              <a:rPr lang="en-US" dirty="0"/>
              <a:t>Calibri Light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Diagonal Dynamic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B1C514"/>
      </a:accent1>
      <a:accent2>
        <a:srgbClr val="7CAE3D"/>
      </a:accent2>
      <a:accent3>
        <a:srgbClr val="31A051"/>
      </a:accent3>
      <a:accent4>
        <a:srgbClr val="007D6B"/>
      </a:accent4>
      <a:accent5>
        <a:srgbClr val="05698A"/>
      </a:accent5>
      <a:accent6>
        <a:srgbClr val="21ABC5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04_T_PGO_Diagonal Dynamics-16x9.pptx" id="{53CBE215-0E00-4E91-A3AB-496C630E4A2B}" vid="{DBE191D4-049D-46C9-A07D-68E71C03715D}"/>
    </a:ext>
  </a:extLst>
</a:theme>
</file>

<file path=ppt/theme/theme2.xml><?xml version="1.0" encoding="utf-8"?>
<a:theme xmlns:a="http://schemas.openxmlformats.org/drawingml/2006/main" name="Designed by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04_T_PGO_Diagonal Dynamics-16x9.pptx" id="{53CBE215-0E00-4E91-A3AB-496C630E4A2B}" vid="{66B368E4-1C0D-4D3A-A201-5ED75249E6C1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542</TotalTime>
  <Words>337</Words>
  <Application>Microsoft Office PowerPoint</Application>
  <PresentationFormat>Widescreen</PresentationFormat>
  <Paragraphs>54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Open Sans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Diagonal Dynamics</dc:title>
  <dc:creator>PresentationGO.com</dc:creator>
  <dc:description>© Copyright PresentationGo.com</dc:description>
  <cp:lastModifiedBy>Christophe Barroche</cp:lastModifiedBy>
  <cp:revision>12</cp:revision>
  <dcterms:created xsi:type="dcterms:W3CDTF">2019-11-21T05:02:10Z</dcterms:created>
  <dcterms:modified xsi:type="dcterms:W3CDTF">2023-10-27T16:08:31Z</dcterms:modified>
  <cp:category>Templates</cp:category>
</cp:coreProperties>
</file>