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6"/>
  </p:notesMasterIdLst>
  <p:sldIdLst>
    <p:sldId id="346" r:id="rId3"/>
    <p:sldId id="345" r:id="rId4"/>
    <p:sldId id="30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F6C"/>
    <a:srgbClr val="169B62"/>
    <a:srgbClr val="418FDE"/>
    <a:srgbClr val="00634C"/>
    <a:srgbClr val="414685"/>
    <a:srgbClr val="C20F12"/>
    <a:srgbClr val="5C8EAE"/>
    <a:srgbClr val="E68932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83" autoAdjust="0"/>
    <p:restoredTop sz="93559" autoAdjust="0"/>
  </p:normalViewPr>
  <p:slideViewPr>
    <p:cSldViewPr snapToGrid="0">
      <p:cViewPr>
        <p:scale>
          <a:sx n="100" d="100"/>
          <a:sy n="100" d="100"/>
        </p:scale>
        <p:origin x="1308" y="10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412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D8E75-54A0-4534-D53E-8DDB49067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0675" y="3017836"/>
            <a:ext cx="672465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91B088-57F8-48AB-31AB-228B49DDEC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675" y="5400674"/>
            <a:ext cx="6724650" cy="95567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235C9E-AFDE-DA5D-A56B-70219130D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602065-98A9-A235-F6A1-F86E56A23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1A09A1-87B3-0AEF-0333-BAED36107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E2AC6-9B71-4CAA-BD1C-253B2C6176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463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ECC76-6487-E533-3C7B-D955527B88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6818" y="365125"/>
            <a:ext cx="8456982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ABDC08-A4C9-B027-2BD8-C61EFEA04C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6819" y="1825625"/>
            <a:ext cx="8456981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3D42A7-F90F-ED1E-2DAF-084B766DF0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F6DAB5-FC08-56E5-948E-9D5712939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4936C9-3CC7-61CA-3C57-541504247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E2AC6-9B71-4CAA-BD1C-253B2C6176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14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EB689-352F-7EC5-860E-86095EA29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D944E9-73DB-2655-AD18-02E6CC5C0F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654DFC-3A36-BCA3-D353-0D156F81B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B2AD49-6320-4EDF-C171-B60898969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7831E-1CFB-3545-78CC-A85F1EC46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BB4E1-4696-44C6-8AE7-7A86312719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711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6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04" r:id="rId2"/>
    <p:sldLayoutId id="2147483707" r:id="rId3"/>
    <p:sldLayoutId id="2147483677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2F6C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3AF2C4EC-F6FF-A1FA-0AE7-38C7EED22BD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10" name="Subtitle 9">
            <a:extLst>
              <a:ext uri="{FF2B5EF4-FFF2-40B4-BE49-F238E27FC236}">
                <a16:creationId xmlns:a16="http://schemas.microsoft.com/office/drawing/2014/main" id="{FCA32ADE-7F00-AF99-1334-43CA152EB0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024780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consectetur adipiscing elit, sed do eiusmod tempor incididunt ut labore et dolore magna aliqua.</a:t>
            </a:r>
          </a:p>
          <a:p>
            <a:r>
              <a:rPr lang="en-US" noProof="1"/>
              <a:t>Quis nostrud exercitation ullamco laboris nisi ut aliquip ex ea commodo consequat. Duis aute irure dolor reprehenderit in voluptate. </a:t>
            </a:r>
          </a:p>
          <a:p>
            <a:r>
              <a:rPr lang="en-US" noProof="1"/>
              <a:t>Excepteur sint occaecat cupidatat non proident, sunt in culpa qui officia deserunt mollit anim id.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03_T_PGO_Flag-Finland.pptx" id="{04A372EC-D15C-48C3-8DB1-C56DEE202265}" vid="{897A2C40-7E61-472E-8F00-26C950EFADAD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03_T_PGO_Flag-Finland.pptx" id="{04A372EC-D15C-48C3-8DB1-C56DEE202265}" vid="{E621B30B-4EA6-4B92-973B-527FD0BB96A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652</TotalTime>
  <Words>122</Words>
  <Application>Microsoft Office PowerPoint</Application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Flag of Ireland</dc:title>
  <dc:creator>PresentationGO.com</dc:creator>
  <dc:description>© Copyright PresentationGo.com</dc:description>
  <cp:lastModifiedBy>Christophe Barroche</cp:lastModifiedBy>
  <cp:revision>21</cp:revision>
  <dcterms:created xsi:type="dcterms:W3CDTF">2019-11-21T05:02:10Z</dcterms:created>
  <dcterms:modified xsi:type="dcterms:W3CDTF">2023-10-20T22:33:38Z</dcterms:modified>
  <cp:category>Flags</cp:category>
</cp:coreProperties>
</file>