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6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9B62"/>
    <a:srgbClr val="418FDE"/>
    <a:srgbClr val="00634C"/>
    <a:srgbClr val="414685"/>
    <a:srgbClr val="C20F12"/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1206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">
    <p:bg>
      <p:bgPr>
        <a:blipFill dpi="0" rotWithShape="1">
          <a:blip r:embed="rId2">
            <a:lum/>
          </a:blip>
          <a:srcRect/>
          <a:stretch>
            <a:fillRect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8E75-54A0-4534-D53E-8DDB49067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675" y="3017836"/>
            <a:ext cx="672465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1B088-57F8-48AB-31AB-228B49DDE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675" y="5400674"/>
            <a:ext cx="6724650" cy="95567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35C9E-AFDE-DA5D-A56B-70219130D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02065-98A9-A235-F6A1-F86E56A2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09A1-87B3-0AEF-0333-BAED3610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6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l="-4000" r="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ECC76-6487-E533-3C7B-D955527B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65125"/>
            <a:ext cx="73152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BDC08-A4C9-B027-2BD8-C61EFEA0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D42A7-F90F-ED1E-2DAF-084B766DF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6DAB5-FC08-56E5-948E-9D571293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36C9-3CC7-61CA-3C57-54150424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EB689-352F-7EC5-860E-86095EA2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944E9-73DB-2655-AD18-02E6CC5C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54DFC-3A36-BCA3-D353-0D156F81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AD49-6320-4EDF-C171-B6089896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31E-1CFB-3545-78CC-A85F1EC4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B4E1-4696-44C6-8AE7-7A8631271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1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4" r:id="rId2"/>
    <p:sldLayoutId id="2147483707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169B6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AF2C4EC-F6FF-A1FA-0AE7-38C7EED22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FCA32ADE-7F00-AF99-1334-43CA152EB0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02478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2_T_PGO_Flag-Ireland.pptx" id="{E123AD90-01D4-4F86-AEB1-CD78DC59D014}" vid="{0FBC4DAF-E02C-4796-B6C0-D06A25D98A79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2_T_PGO_Flag-Ireland.pptx" id="{E123AD90-01D4-4F86-AEB1-CD78DC59D014}" vid="{1CB2B4EB-7CA0-4ACF-B586-5877FA8E43C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122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Ireland</dc:title>
  <dc:creator>PresentationGO.com</dc:creator>
  <dc:description>© Copyright PresentationGo.com</dc:description>
  <cp:lastModifiedBy>Christophe Barroche</cp:lastModifiedBy>
  <cp:revision>18</cp:revision>
  <dcterms:created xsi:type="dcterms:W3CDTF">2019-11-21T05:02:10Z</dcterms:created>
  <dcterms:modified xsi:type="dcterms:W3CDTF">2023-10-20T18:51:25Z</dcterms:modified>
  <cp:category>Flags</cp:category>
</cp:coreProperties>
</file>