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52" r:id="rId3"/>
    <p:sldId id="349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82E"/>
    <a:srgbClr val="29383E"/>
    <a:srgbClr val="101020"/>
    <a:srgbClr val="000000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18" autoAdjust="0"/>
    <p:restoredTop sz="94013" autoAdjust="0"/>
  </p:normalViewPr>
  <p:slideViewPr>
    <p:cSldViewPr snapToGrid="0">
      <p:cViewPr>
        <p:scale>
          <a:sx n="125" d="100"/>
          <a:sy n="125" d="100"/>
        </p:scale>
        <p:origin x="1398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10/18/2023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689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404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solidFill>
          <a:srgbClr val="1F28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3">
            <a:extLst>
              <a:ext uri="{FF2B5EF4-FFF2-40B4-BE49-F238E27FC236}">
                <a16:creationId xmlns:a16="http://schemas.microsoft.com/office/drawing/2014/main" id="{57DA706C-29F7-120F-35F8-6B73C6D58B9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2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EACB11DC-9022-1D1B-CFE0-A912BF029AF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62537F-7AF9-E696-9D43-073C1695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55050" y="0"/>
            <a:ext cx="4630270" cy="328898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A94E85-7587-A027-F594-2DE23CC0DF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55050" y="3381058"/>
            <a:ext cx="463027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5591D5-C91C-7615-1E55-473528A17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7FBB3-7FDA-5362-8DAF-B9842740F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FBC17-924A-00CA-B225-41B6F88B8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F14C5-B4E7-4224-92B0-F3500720FC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446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683" y="365125"/>
            <a:ext cx="5929035" cy="13255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1683" y="1825625"/>
            <a:ext cx="7705726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F73AD16-7BD5-F9A2-560F-6854AADF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4168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27713BB5-14B9-3F03-972E-8882463C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6157" y="6356350"/>
            <a:ext cx="4739263" cy="365125"/>
          </a:xfrm>
        </p:spPr>
        <p:txBody>
          <a:bodyPr/>
          <a:lstStyle/>
          <a:p>
            <a:r>
              <a:rPr lang="en-US" dirty="0"/>
              <a:t>Your Footer Here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C1EE7B4-B388-4D51-A741-97264A556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7734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D497197-2A25-7686-D4E9-DD8601F2D95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3684588" cy="6858000"/>
          </a:xfrm>
          <a:solidFill>
            <a:schemeClr val="bg1">
              <a:lumMod val="75000"/>
            </a:schemeClr>
          </a:solidFill>
        </p:spPr>
        <p:txBody>
          <a:bodyPr anchor="ctr"/>
          <a:lstStyle>
            <a:lvl1pPr marL="0" indent="0" algn="ctr">
              <a:buNone/>
              <a:defRPr>
                <a:solidFill>
                  <a:srgbClr val="1F282E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F28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65000"/>
                  </a:schemeClr>
                </a:solidFill>
                <a:latin typeface="+mn-lt"/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3" r:id="rId2"/>
    <p:sldLayoutId id="2147483689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erson in a helmet&#10;&#10;Description automatically generated">
            <a:extLst>
              <a:ext uri="{FF2B5EF4-FFF2-40B4-BE49-F238E27FC236}">
                <a16:creationId xmlns:a16="http://schemas.microsoft.com/office/drawing/2014/main" id="{6E5146E5-19F8-D039-8105-449595C2A8E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/>
          <a:stretch>
            <a:fillRect/>
          </a:stretch>
        </p:blipFill>
        <p:spPr/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4C822CF0-883B-A2C5-AC94-E87C674185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D2D806C6-27D6-B4F9-B8E4-353C299759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38648234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1683" y="365125"/>
            <a:ext cx="5929035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1683" y="1825625"/>
            <a:ext cx="7705726" cy="435133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</a:t>
            </a:r>
          </a:p>
          <a:p>
            <a:r>
              <a:rPr lang="en-US" noProof="1"/>
              <a:t>Quis nostrud exercitation ullamco laboris nisi ut aliquip ex ea commodo consequat. Duis aute irure dolor reprehenderit in voluptate. </a:t>
            </a:r>
          </a:p>
          <a:p>
            <a:r>
              <a:rPr lang="en-US" noProof="1"/>
              <a:t>Excepteur sint occaecat cupidatat non proident, sunt in culpa qui officia deserunt mollit anim id.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41683" y="6356350"/>
            <a:ext cx="1209675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6157" y="6356350"/>
            <a:ext cx="4739263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37734" y="6356350"/>
            <a:ext cx="1209675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10" name="Picture Placeholder 9" descr="A person in black uniform holding an object&#10;&#10;Description automatically generated">
            <a:extLst>
              <a:ext uri="{FF2B5EF4-FFF2-40B4-BE49-F238E27FC236}">
                <a16:creationId xmlns:a16="http://schemas.microsoft.com/office/drawing/2014/main" id="{40A2DFEB-4C24-CBBC-EADF-8DFD1F7D81D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34945" r="3494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91508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resentationGO 1">
      <a:dk1>
        <a:srgbClr val="FFFFFF"/>
      </a:dk1>
      <a:lt1>
        <a:srgbClr val="FFFFFF"/>
      </a:lt1>
      <a:dk2>
        <a:srgbClr val="FFFFFF"/>
      </a:dk2>
      <a:lt2>
        <a:srgbClr val="19242F"/>
      </a:lt2>
      <a:accent1>
        <a:srgbClr val="1EA185"/>
      </a:accent1>
      <a:accent2>
        <a:srgbClr val="9BBB5C"/>
      </a:accent2>
      <a:accent3>
        <a:srgbClr val="F29B26"/>
      </a:accent3>
      <a:accent4>
        <a:srgbClr val="BD392F"/>
      </a:accent4>
      <a:accent5>
        <a:srgbClr val="445469"/>
      </a:accent5>
      <a:accent6>
        <a:srgbClr val="445469"/>
      </a:accent6>
      <a:hlink>
        <a:srgbClr val="F33B48"/>
      </a:hlink>
      <a:folHlink>
        <a:srgbClr val="FFC0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1_T_PGO_First-Responders-SWAT.pptx" id="{89E6F8FA-9084-4BD3-A931-6121D1D086DB}" vid="{B6201AAE-E11D-47DB-AE73-081B58D0DC2D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01_T_PGO_First-Responders-SWAT.pptx" id="{89E6F8FA-9084-4BD3-A931-6121D1D086DB}" vid="{5C259C93-1312-460C-81AF-BBEFDDFB951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</TotalTime>
  <Words>122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First Responders - SWAT</dc:title>
  <dc:creator>PresentationGO.com</dc:creator>
  <dc:description>© Copyright PresentationGo.com</dc:description>
  <cp:lastModifiedBy>Christophe Barroche</cp:lastModifiedBy>
  <cp:revision>11</cp:revision>
  <dcterms:created xsi:type="dcterms:W3CDTF">2023-09-07T14:30:43Z</dcterms:created>
  <dcterms:modified xsi:type="dcterms:W3CDTF">2023-10-18T23:44:57Z</dcterms:modified>
  <cp:category>Templates</cp:category>
</cp:coreProperties>
</file>