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51" r:id="rId3"/>
    <p:sldId id="347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82E"/>
    <a:srgbClr val="29383E"/>
    <a:srgbClr val="101020"/>
    <a:srgbClr val="000000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93" autoAdjust="0"/>
    <p:restoredTop sz="94013" autoAdjust="0"/>
  </p:normalViewPr>
  <p:slideViewPr>
    <p:cSldViewPr snapToGrid="0">
      <p:cViewPr varScale="1">
        <p:scale>
          <a:sx n="146" d="100"/>
          <a:sy n="146" d="100"/>
        </p:scale>
        <p:origin x="16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788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0497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rgbClr val="1F28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57DA706C-29F7-120F-35F8-6B73C6D58B9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EACB11DC-9022-1D1B-CFE0-A912BF029AF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62537F-7AF9-E696-9D43-073C1695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5494020" cy="2721293"/>
          </a:xfrm>
        </p:spPr>
        <p:txBody>
          <a:bodyPr anchor="b"/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A94E85-7587-A027-F594-2DE23CC0D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721293"/>
            <a:ext cx="549402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591D5-C91C-7615-1E55-473528A17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7FBB3-7FDA-5362-8DAF-B9842740F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FBC17-924A-00CA-B225-41B6F88B8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F14C5-B4E7-4224-92B0-F3500720F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949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83" y="365125"/>
            <a:ext cx="5929035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683" y="1825625"/>
            <a:ext cx="7705726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F73AD16-7BD5-F9A2-560F-6854AADF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4168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7713BB5-14B9-3F03-972E-8882463C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6157" y="6356350"/>
            <a:ext cx="4739263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C1EE7B4-B388-4D51-A741-97264A556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7734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D497197-2A25-7686-D4E9-DD8601F2D9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684588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F28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2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A person in an orange jacket with a dog&#10;&#10;Description automatically generated">
            <a:extLst>
              <a:ext uri="{FF2B5EF4-FFF2-40B4-BE49-F238E27FC236}">
                <a16:creationId xmlns:a16="http://schemas.microsoft.com/office/drawing/2014/main" id="{37F79F6C-31C2-FEB9-7745-17C982FAC1E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69" r="69"/>
          <a:stretch>
            <a:fillRect/>
          </a:stretch>
        </p:blipFill>
        <p:spPr/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997EC3-6457-049C-A5F2-F03970CD50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BB3CC7A-C29E-D08C-7CBE-CC68AFEBC2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25459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83" y="365125"/>
            <a:ext cx="592903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683" y="1825625"/>
            <a:ext cx="7705726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4168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6157" y="6356350"/>
            <a:ext cx="4739263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7734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0" name="Picture Placeholder 9" descr="A person wearing a hard hat and goggles&#10;&#10;Description automatically generated">
            <a:extLst>
              <a:ext uri="{FF2B5EF4-FFF2-40B4-BE49-F238E27FC236}">
                <a16:creationId xmlns:a16="http://schemas.microsoft.com/office/drawing/2014/main" id="{61437F1A-8069-5E1A-324A-576BB2729DE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34945" r="349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34174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resentationGO 1">
      <a:dk1>
        <a:srgbClr val="FFFFFF"/>
      </a:dk1>
      <a:lt1>
        <a:srgbClr val="FFFFFF"/>
      </a:lt1>
      <a:dk2>
        <a:srgbClr val="FFFFFF"/>
      </a:dk2>
      <a:lt2>
        <a:srgbClr val="19242F"/>
      </a:lt2>
      <a:accent1>
        <a:srgbClr val="1EA185"/>
      </a:accent1>
      <a:accent2>
        <a:srgbClr val="9BBB5C"/>
      </a:accent2>
      <a:accent3>
        <a:srgbClr val="F29B26"/>
      </a:accent3>
      <a:accent4>
        <a:srgbClr val="BD392F"/>
      </a:accent4>
      <a:accent5>
        <a:srgbClr val="445469"/>
      </a:accent5>
      <a:accent6>
        <a:srgbClr val="445469"/>
      </a:accent6>
      <a:hlink>
        <a:srgbClr val="F33B48"/>
      </a:hlink>
      <a:folHlink>
        <a:srgbClr val="FFC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0_T_PGO_First-Responders-Search-Rescue.pptx" id="{FAAA663F-BC7C-4F24-B848-2AF719CEFB1B}" vid="{E29B91A1-6319-400D-A1AC-0D2216673FC2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0_T_PGO_First-Responders-Search-Rescue.pptx" id="{FAAA663F-BC7C-4F24-B848-2AF719CEFB1B}" vid="{70D2D995-831F-405B-9831-DBAD4F5B189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122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Responders - Search and Rescue</dc:title>
  <dc:creator>PresentationGO.com</dc:creator>
  <dc:description>© Copyright PresentationGo.com</dc:description>
  <cp:lastModifiedBy>Christophe Barroche</cp:lastModifiedBy>
  <cp:revision>11</cp:revision>
  <dcterms:created xsi:type="dcterms:W3CDTF">2023-09-07T14:30:43Z</dcterms:created>
  <dcterms:modified xsi:type="dcterms:W3CDTF">2023-10-18T18:37:14Z</dcterms:modified>
  <cp:category>Templates</cp:category>
</cp:coreProperties>
</file>