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2973043"/>
              </p:ext>
            </p:extLst>
          </p:nvPr>
        </p:nvGraphicFramePr>
        <p:xfrm>
          <a:off x="8637920" y="5558117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April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7627830"/>
                  </a:ext>
                </a:extLst>
              </a:tr>
              <a:tr h="288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0300611"/>
                  </a:ext>
                </a:extLst>
              </a:tr>
              <a:tr h="288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6199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14426647"/>
              </p:ext>
            </p:extLst>
          </p:nvPr>
        </p:nvGraphicFramePr>
        <p:xfrm>
          <a:off x="8637920" y="5558117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April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741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March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March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160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March</vt:lpstr>
      <vt:lpstr>March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March 2027 Monthly Calendar</dc:title>
  <dc:creator>PresentationGO.com</dc:creator>
  <dc:description>© Copyright PresentationGO.com - Do not distribute or sale without written permission.</dc:description>
  <cp:lastModifiedBy>Christophe Barroche</cp:lastModifiedBy>
  <cp:revision>81</cp:revision>
  <dcterms:created xsi:type="dcterms:W3CDTF">2014-11-26T05:14:11Z</dcterms:created>
  <dcterms:modified xsi:type="dcterms:W3CDTF">2026-10-21T18:32:54Z</dcterms:modified>
  <cp:category>Timelines &amp; Planning</cp:category>
</cp:coreProperties>
</file>