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6"/>
  </p:notesMasterIdLst>
  <p:sldIdLst>
    <p:sldId id="342" r:id="rId3"/>
    <p:sldId id="345" r:id="rId4"/>
    <p:sldId id="30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8FDE"/>
    <a:srgbClr val="00634C"/>
    <a:srgbClr val="414685"/>
    <a:srgbClr val="C20F12"/>
    <a:srgbClr val="5C8EAE"/>
    <a:srgbClr val="E68932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83" autoAdjust="0"/>
    <p:restoredTop sz="93559" autoAdjust="0"/>
  </p:normalViewPr>
  <p:slideViewPr>
    <p:cSldViewPr snapToGrid="0">
      <p:cViewPr>
        <p:scale>
          <a:sx n="75" d="100"/>
          <a:sy n="75" d="100"/>
        </p:scale>
        <p:origin x="2166" y="16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11" y="131037"/>
            <a:ext cx="5466589" cy="2249997"/>
          </a:xfrm>
        </p:spPr>
        <p:txBody>
          <a:bodyPr anchor="b">
            <a:normAutofit/>
          </a:bodyPr>
          <a:lstStyle>
            <a:lvl1pPr algn="l">
              <a:defRPr sz="6600">
                <a:solidFill>
                  <a:srgbClr val="418FD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9413" y="2473110"/>
            <a:ext cx="4463288" cy="955890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9B37A649-3C32-14CA-7E24-9D244504D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 l="-32000" r="4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A090431-C015-F769-18DD-A891ADE29D56}"/>
              </a:ext>
            </a:extLst>
          </p:cNvPr>
          <p:cNvSpPr/>
          <p:nvPr userDrawn="1"/>
        </p:nvSpPr>
        <p:spPr>
          <a:xfrm>
            <a:off x="2717800" y="0"/>
            <a:ext cx="9474200" cy="6857999"/>
          </a:xfrm>
          <a:prstGeom prst="rect">
            <a:avLst/>
          </a:prstGeom>
          <a:gradFill flip="none" rotWithShape="1">
            <a:gsLst>
              <a:gs pos="55000">
                <a:srgbClr val="FFFFFF">
                  <a:alpha val="9300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7100" y="365125"/>
            <a:ext cx="6997700" cy="1325563"/>
          </a:xfrm>
        </p:spPr>
        <p:txBody>
          <a:bodyPr/>
          <a:lstStyle>
            <a:lvl1pPr>
              <a:defRPr>
                <a:solidFill>
                  <a:srgbClr val="418FD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7100" y="1825625"/>
            <a:ext cx="69977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2573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/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330450" y="6356350"/>
            <a:ext cx="7531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77500" y="6356350"/>
            <a:ext cx="12573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/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956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rgbClr val="418FD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1" r:id="rId2"/>
    <p:sldLayoutId id="2147483689" r:id="rId3"/>
    <p:sldLayoutId id="2147483677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418FDE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</a:t>
            </a:r>
          </a:p>
          <a:p>
            <a:r>
              <a:rPr lang="en-US" noProof="1"/>
              <a:t>Quis nostrud exercitation ullamco laboris nisi ut aliquip ex ea commodo consequat. Duis aute irure dolor reprehenderit in voluptate. </a:t>
            </a:r>
          </a:p>
          <a:p>
            <a:r>
              <a:rPr lang="en-US" noProof="1"/>
              <a:t>Excepteur sint occaecat cupidatat non proident, sunt in culpa qui officia deserunt mollit anim id.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9_T_PGO_Flag-United-Nations.pptx" id="{5186FAF3-0C2D-4AD3-AD14-C1C210EBA9A7}" vid="{15A67FD7-BE10-4F9D-AEAE-1005927917F0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9_T_PGO_Flag-United-Nations.pptx" id="{5186FAF3-0C2D-4AD3-AD14-C1C210EBA9A7}" vid="{D51585E0-E360-47FB-AB2D-3CB35F4DC75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638</TotalTime>
  <Words>122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Flag of the United Nations</dc:title>
  <dc:creator>PresentationGO.com</dc:creator>
  <dc:description>© Copyright PresentationGo.com</dc:description>
  <cp:lastModifiedBy>Christophe Barroche</cp:lastModifiedBy>
  <cp:revision>16</cp:revision>
  <dcterms:created xsi:type="dcterms:W3CDTF">2019-11-21T05:02:10Z</dcterms:created>
  <dcterms:modified xsi:type="dcterms:W3CDTF">2023-10-18T16:48:16Z</dcterms:modified>
  <cp:category>Flags</cp:category>
</cp:coreProperties>
</file>