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6" r:id="rId1"/>
    <p:sldMasterId id="2147483668" r:id="rId2"/>
  </p:sldMasterIdLst>
  <p:notesMasterIdLst>
    <p:notesMasterId r:id="rId7"/>
  </p:notesMasterIdLst>
  <p:sldIdLst>
    <p:sldId id="342" r:id="rId3"/>
    <p:sldId id="345" r:id="rId4"/>
    <p:sldId id="346" r:id="rId5"/>
    <p:sldId id="307"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502" autoAdjust="0"/>
    <p:restoredTop sz="94694" autoAdjust="0"/>
  </p:normalViewPr>
  <p:slideViewPr>
    <p:cSldViewPr snapToGrid="0">
      <p:cViewPr>
        <p:scale>
          <a:sx n="100" d="100"/>
          <a:sy n="100" d="100"/>
        </p:scale>
        <p:origin x="1404" y="1128"/>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err="1"/>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342900" y="0"/>
            <a:ext cx="6275070" cy="2381250"/>
          </a:xfr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342900" y="2677498"/>
            <a:ext cx="3486150" cy="1503004"/>
          </a:xfrm>
        </p:spPr>
        <p:txBody>
          <a:bodyPr>
            <a:noAutofit/>
          </a:bodyPr>
          <a:lstStyle>
            <a:lvl1pPr marL="0" indent="0" algn="l">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 name="Rectangle: Rounded Corners 1">
            <a:extLst>
              <a:ext uri="{FF2B5EF4-FFF2-40B4-BE49-F238E27FC236}">
                <a16:creationId xmlns:a16="http://schemas.microsoft.com/office/drawing/2014/main" id="{B31B3AE8-C988-C2E4-FC33-76B9C8F0B266}"/>
              </a:ext>
            </a:extLst>
          </p:cNvPr>
          <p:cNvSpPr/>
          <p:nvPr userDrawn="1"/>
        </p:nvSpPr>
        <p:spPr>
          <a:xfrm>
            <a:off x="523875" y="2506514"/>
            <a:ext cx="1343025" cy="45720"/>
          </a:xfrm>
          <a:prstGeom prst="roundRect">
            <a:avLst>
              <a:gd name="adj" fmla="val 50000"/>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l="-24000" b="-16000"/>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6096000" y="365125"/>
            <a:ext cx="5257800" cy="1325563"/>
          </a:xfrm>
        </p:spPr>
        <p:txBody>
          <a:bodyPr/>
          <a:lstStyle>
            <a:lvl1pPr algn="r">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4667250" y="2105025"/>
            <a:ext cx="6686550" cy="4071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lvl1pPr>
              <a:defRPr>
                <a:solidFill>
                  <a:schemeClr val="bg2">
                    <a:lumMod val="90000"/>
                  </a:schemeClr>
                </a:solidFill>
              </a:defRPr>
            </a:lvl1p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l="-85000" b="-40000"/>
          </a:stretch>
        </a:blip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 name="Title 1">
            <a:extLst>
              <a:ext uri="{FF2B5EF4-FFF2-40B4-BE49-F238E27FC236}">
                <a16:creationId xmlns:a16="http://schemas.microsoft.com/office/drawing/2014/main" id="{7B311D39-4281-F468-7889-9C3858B883EB}"/>
              </a:ext>
            </a:extLst>
          </p:cNvPr>
          <p:cNvSpPr>
            <a:spLocks noGrp="1"/>
          </p:cNvSpPr>
          <p:nvPr>
            <p:ph type="title"/>
          </p:nvPr>
        </p:nvSpPr>
        <p:spPr>
          <a:xfrm>
            <a:off x="4238624" y="365125"/>
            <a:ext cx="7115175" cy="1325563"/>
          </a:xfrm>
        </p:spPr>
        <p:txBody>
          <a:bodyPr/>
          <a:lstStyle/>
          <a:p>
            <a:r>
              <a:rPr lang="en-US"/>
              <a:t>Click to edit Master title style</a:t>
            </a:r>
            <a:endParaRPr lang="en-US" dirty="0"/>
          </a:p>
        </p:txBody>
      </p:sp>
      <p:sp>
        <p:nvSpPr>
          <p:cNvPr id="5" name="Content Placeholder 2">
            <a:extLst>
              <a:ext uri="{FF2B5EF4-FFF2-40B4-BE49-F238E27FC236}">
                <a16:creationId xmlns:a16="http://schemas.microsoft.com/office/drawing/2014/main" id="{955607A9-8A0C-5C92-9565-16D899C065AF}"/>
              </a:ext>
            </a:extLst>
          </p:cNvPr>
          <p:cNvSpPr>
            <a:spLocks noGrp="1"/>
          </p:cNvSpPr>
          <p:nvPr>
            <p:ph idx="1"/>
          </p:nvPr>
        </p:nvSpPr>
        <p:spPr>
          <a:xfrm>
            <a:off x="4238624" y="1825625"/>
            <a:ext cx="7115175"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3" name="Title 1">
            <a:extLst>
              <a:ext uri="{FF2B5EF4-FFF2-40B4-BE49-F238E27FC236}">
                <a16:creationId xmlns:a16="http://schemas.microsoft.com/office/drawing/2014/main" id="{CE19BC5B-1223-91D2-E947-7B244B541CDB}"/>
              </a:ext>
            </a:extLst>
          </p:cNvPr>
          <p:cNvSpPr>
            <a:spLocks noGrp="1"/>
          </p:cNvSpPr>
          <p:nvPr>
            <p:ph type="title"/>
          </p:nvPr>
        </p:nvSpPr>
        <p:spPr>
          <a:xfrm>
            <a:off x="838200" y="1860884"/>
            <a:ext cx="7315200" cy="2156984"/>
          </a:xfrm>
        </p:spPr>
        <p:txBody>
          <a:bodyPr anchor="b"/>
          <a:lstStyle>
            <a:lvl1pPr algn="l">
              <a:defRPr sz="6000"/>
            </a:lvl1pPr>
          </a:lstStyle>
          <a:p>
            <a:r>
              <a:rPr lang="en-US" dirty="0"/>
              <a:t>Click to edit Master title style</a:t>
            </a:r>
          </a:p>
        </p:txBody>
      </p:sp>
      <p:sp>
        <p:nvSpPr>
          <p:cNvPr id="4" name="Text Placeholder 2">
            <a:extLst>
              <a:ext uri="{FF2B5EF4-FFF2-40B4-BE49-F238E27FC236}">
                <a16:creationId xmlns:a16="http://schemas.microsoft.com/office/drawing/2014/main" id="{EECF20FD-9E1B-083C-40E8-274A66E90773}"/>
              </a:ext>
            </a:extLst>
          </p:cNvPr>
          <p:cNvSpPr>
            <a:spLocks noGrp="1"/>
          </p:cNvSpPr>
          <p:nvPr>
            <p:ph type="body" idx="1"/>
          </p:nvPr>
        </p:nvSpPr>
        <p:spPr>
          <a:xfrm>
            <a:off x="838200" y="4161458"/>
            <a:ext cx="7288348" cy="544132"/>
          </a:xfrm>
          <a:noFill/>
        </p:spPr>
        <p:txBody>
          <a:bodyPr/>
          <a:lstStyle>
            <a:lvl1pPr marL="0" indent="0" algn="l">
              <a:buNone/>
              <a:defRPr sz="2400">
                <a:solidFill>
                  <a:schemeClr val="bg1">
                    <a:lumMod val="6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4038600" y="1860884"/>
            <a:ext cx="7315200" cy="2156984"/>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4038600" y="4161458"/>
            <a:ext cx="7288348" cy="544132"/>
          </a:xfrm>
          <a:noFill/>
        </p:spPr>
        <p:txBody>
          <a:bodyPr/>
          <a:lstStyle>
            <a:lvl1pPr marL="0" indent="0" algn="r">
              <a:buNone/>
              <a:defRPr sz="2400">
                <a:solidFill>
                  <a:schemeClr val="bg1">
                    <a:lumMod val="6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8199" y="1681352"/>
            <a:ext cx="6669505" cy="2592763"/>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8199" y="4483100"/>
            <a:ext cx="6669505" cy="1587500"/>
          </a:xfrm>
        </p:spPr>
        <p:txBody>
          <a:bodyPr/>
          <a:lstStyle>
            <a:lvl1pPr marL="0" indent="0" algn="l">
              <a:buNone/>
              <a:defRPr sz="2400">
                <a:solidFill>
                  <a:schemeClr val="bg1">
                    <a:lumMod val="6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020300" y="650911"/>
            <a:ext cx="1333500" cy="1333500"/>
          </a:xfrm>
          <a:prstGeom prst="ellipse">
            <a:avLst/>
          </a:prstGeom>
          <a:solidFill>
            <a:schemeClr val="bg2"/>
          </a:solidFill>
        </p:spPr>
        <p:txBody>
          <a:bodyPr anchor="ctr">
            <a:normAutofit/>
          </a:bodyPr>
          <a:lstStyle>
            <a:lvl1pPr marL="0" indent="0" algn="ctr">
              <a:buNone/>
              <a:defRPr sz="1400">
                <a:solidFill>
                  <a:schemeClr val="tx1">
                    <a:lumMod val="50000"/>
                  </a:schemeClr>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8132720" y="998086"/>
            <a:ext cx="1701800" cy="228600"/>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8132720" y="1225419"/>
            <a:ext cx="1701800" cy="228600"/>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8132720" y="1452752"/>
            <a:ext cx="1701800" cy="228600"/>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FD87A30-53D6-5C70-E01C-67FAE0AC8E54}"/>
              </a:ext>
            </a:extLst>
          </p:cNvPr>
          <p:cNvGrpSpPr/>
          <p:nvPr userDrawn="1"/>
        </p:nvGrpSpPr>
        <p:grpSpPr>
          <a:xfrm>
            <a:off x="838199" y="1830763"/>
            <a:ext cx="10515601" cy="1741127"/>
            <a:chOff x="838199" y="1830763"/>
            <a:chExt cx="10515601"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7"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tx1"/>
                </a:solidFill>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lumMod val="65000"/>
                  </a:schemeClr>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lumMod val="65000"/>
                  </a:schemeClr>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0595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5" name="TextBox 14">
            <a:extLst>
              <a:ext uri="{FF2B5EF4-FFF2-40B4-BE49-F238E27FC236}">
                <a16:creationId xmlns:a16="http://schemas.microsoft.com/office/drawing/2014/main" id="{BA46F724-D3C0-8C2C-8F9E-DABDEC9945EC}"/>
              </a:ext>
            </a:extLst>
          </p:cNvPr>
          <p:cNvSpPr txBox="1"/>
          <p:nvPr userDrawn="1"/>
        </p:nvSpPr>
        <p:spPr>
          <a:xfrm>
            <a:off x="667330" y="5930556"/>
            <a:ext cx="3987117" cy="338554"/>
          </a:xfrm>
          <a:prstGeom prst="rect">
            <a:avLst/>
          </a:prstGeom>
          <a:noFill/>
        </p:spPr>
        <p:txBody>
          <a:bodyPr wrap="none" rtlCol="0">
            <a:spAutoFit/>
          </a:bodyPr>
          <a:lstStyle/>
          <a:p>
            <a:r>
              <a:rPr lang="en-CA" sz="1600" b="0" i="0" dirty="0">
                <a:solidFill>
                  <a:srgbClr val="FFFFFF">
                    <a:alpha val="41000"/>
                  </a:srgbClr>
                </a:solidFill>
                <a:effectLst/>
                <a:latin typeface="+mj-lt"/>
              </a:rPr>
              <a:t>Visit our </a:t>
            </a:r>
            <a:r>
              <a:rPr lang="en-CA" sz="1600" b="1" i="0" dirty="0">
                <a:solidFill>
                  <a:srgbClr val="FFFFFF">
                    <a:alpha val="41000"/>
                  </a:srgbClr>
                </a:solidFill>
                <a:effectLst/>
                <a:latin typeface="+mj-lt"/>
              </a:rPr>
              <a:t>FAQ</a:t>
            </a:r>
            <a:r>
              <a:rPr lang="en-CA" sz="1600" b="0" i="0" dirty="0">
                <a:solidFill>
                  <a:srgbClr val="FFFFFF">
                    <a:alpha val="41000"/>
                  </a:srgbClr>
                </a:solidFill>
                <a:effectLst/>
                <a:latin typeface="+mj-lt"/>
              </a:rPr>
              <a:t> : www.presentationgo.com/faq/</a:t>
            </a:r>
            <a:endParaRPr lang="en-US" sz="1600" dirty="0">
              <a:solidFill>
                <a:schemeClr val="bg1">
                  <a:alpha val="41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2">
                    <a:lumMod val="50000"/>
                  </a:schemeClr>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2">
                    <a:lumMod val="5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2">
                    <a:lumMod val="50000"/>
                  </a:schemeClr>
                </a:solidFill>
              </a:defRPr>
            </a:lvl1pPr>
          </a:lstStyle>
          <a:p>
            <a:fld id="{672B7600-67E3-4D97-B453-880E2742B982}" type="slidenum">
              <a:rPr lang="en-US" smtClean="0"/>
              <a:pPr/>
              <a:t>‹#›</a:t>
            </a:fld>
            <a:endParaRPr lang="en-US"/>
          </a:p>
        </p:txBody>
      </p:sp>
      <p:grpSp>
        <p:nvGrpSpPr>
          <p:cNvPr id="13" name="Group 12">
            <a:extLst>
              <a:ext uri="{FF2B5EF4-FFF2-40B4-BE49-F238E27FC236}">
                <a16:creationId xmlns:a16="http://schemas.microsoft.com/office/drawing/2014/main" id="{2D978C6C-0F52-E7F3-DF2D-6679EC821AC3}"/>
              </a:ext>
            </a:extLst>
          </p:cNvPr>
          <p:cNvGrpSpPr/>
          <p:nvPr userDrawn="1"/>
        </p:nvGrpSpPr>
        <p:grpSpPr>
          <a:xfrm>
            <a:off x="12313760" y="-58780"/>
            <a:ext cx="1738741" cy="604829"/>
            <a:chOff x="-1808527" y="-16654"/>
            <a:chExt cx="1738741" cy="604829"/>
          </a:xfrm>
        </p:grpSpPr>
        <p:grpSp>
          <p:nvGrpSpPr>
            <p:cNvPr id="14" name="Group 13">
              <a:extLst>
                <a:ext uri="{FF2B5EF4-FFF2-40B4-BE49-F238E27FC236}">
                  <a16:creationId xmlns:a16="http://schemas.microsoft.com/office/drawing/2014/main" id="{5E3471C5-9A82-43C3-808D-33F2EB71A8F1}"/>
                </a:ext>
              </a:extLst>
            </p:cNvPr>
            <p:cNvGrpSpPr/>
            <p:nvPr userDrawn="1"/>
          </p:nvGrpSpPr>
          <p:grpSpPr>
            <a:xfrm>
              <a:off x="-1808527" y="-16654"/>
              <a:ext cx="1738741" cy="604829"/>
              <a:chOff x="-2250002" y="21447"/>
              <a:chExt cx="1738741" cy="604829"/>
            </a:xfrm>
          </p:grpSpPr>
          <p:sp>
            <p:nvSpPr>
              <p:cNvPr id="18" name="TextBox 17">
                <a:extLst>
                  <a:ext uri="{FF2B5EF4-FFF2-40B4-BE49-F238E27FC236}">
                    <a16:creationId xmlns:a16="http://schemas.microsoft.com/office/drawing/2014/main" id="{4FB560E3-7EF9-9048-F6A9-37C197F8028B}"/>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19" name="TextBox 18">
                <a:extLst>
                  <a:ext uri="{FF2B5EF4-FFF2-40B4-BE49-F238E27FC236}">
                    <a16:creationId xmlns:a16="http://schemas.microsoft.com/office/drawing/2014/main" id="{FFC23D78-0DD7-2C4A-A8A5-880006B181F4}"/>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15" name="Group 14">
              <a:extLst>
                <a:ext uri="{FF2B5EF4-FFF2-40B4-BE49-F238E27FC236}">
                  <a16:creationId xmlns:a16="http://schemas.microsoft.com/office/drawing/2014/main" id="{6772A9AC-912C-8FC5-CAB1-5F278C5C68F8}"/>
                </a:ext>
              </a:extLst>
            </p:cNvPr>
            <p:cNvGrpSpPr/>
            <p:nvPr userDrawn="1"/>
          </p:nvGrpSpPr>
          <p:grpSpPr>
            <a:xfrm>
              <a:off x="-1719071" y="218885"/>
              <a:ext cx="1547194" cy="159662"/>
              <a:chOff x="757647" y="1021854"/>
              <a:chExt cx="5325710" cy="549583"/>
            </a:xfrm>
          </p:grpSpPr>
          <p:sp>
            <p:nvSpPr>
              <p:cNvPr id="16" name="Shape">
                <a:extLst>
                  <a:ext uri="{FF2B5EF4-FFF2-40B4-BE49-F238E27FC236}">
                    <a16:creationId xmlns:a16="http://schemas.microsoft.com/office/drawing/2014/main" id="{617B5DB9-4C24-F1A3-6CA2-28F05F605FD5}"/>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D24C0502-4749-7559-C128-9CDC428B2221}"/>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20" name="Rectangle 19">
            <a:extLst>
              <a:ext uri="{FF2B5EF4-FFF2-40B4-BE49-F238E27FC236}">
                <a16:creationId xmlns:a16="http://schemas.microsoft.com/office/drawing/2014/main" id="{8B8FB3B0-10F7-BA05-EF2A-5C86EFCA2826}"/>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10"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a:t>
            </a:r>
          </a:p>
          <a:p>
            <a:r>
              <a:rPr lang="en-US" noProof="1"/>
              <a:t>Duis aute irure dolor in reprehenderit in voluptate velit esse cillum dolore eu fugiat nulla pariatur. Excepteur sint occaecat cupidatat non proident, sunt in culpa qui officia deserunt mollit.</a:t>
            </a:r>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98_T_PGO_Flag-Germany-v2-PGo-16_9.pptx" id="{196A350B-4967-408D-A3D8-2DD53A9AFE42}" vid="{7A4B4341-DDF7-469C-A1CE-DECCF0783946}"/>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98_T_PGO_Flag-Germany-v2-PGo-16_9.pptx" id="{196A350B-4967-408D-A3D8-2DD53A9AFE42}" vid="{88EEC916-D71F-4B65-9F16-EE7B7AA9728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TotalTime>
  <Words>219</Words>
  <Application>Microsoft Office PowerPoint</Application>
  <PresentationFormat>Widescreen</PresentationFormat>
  <Paragraphs>22</Paragraphs>
  <Slides>4</Slides>
  <Notes>4</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4</vt:i4>
      </vt:variant>
    </vt:vector>
  </HeadingPairs>
  <TitlesOfParts>
    <vt:vector size="9" baseType="lpstr">
      <vt:lpstr>Arial</vt:lpstr>
      <vt:lpstr>Calibri</vt:lpstr>
      <vt:lpstr>Calibri Light</vt:lpstr>
      <vt:lpstr>PresentationGO</vt:lpstr>
      <vt:lpstr>Designed by PresentationGO</vt:lpstr>
      <vt:lpstr>Title of Your Presentation</vt:lpstr>
      <vt:lpstr>Title of Your Slide</vt:lpstr>
      <vt:lpstr>Title of Your Slide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Flag of Germany - Updated</dc:title>
  <dc:creator>PresentationGO.com</dc:creator>
  <dc:description>© Copyright PresentationGo.com</dc:description>
  <cp:lastModifiedBy>Christophe Barroche</cp:lastModifiedBy>
  <cp:revision>7</cp:revision>
  <dcterms:created xsi:type="dcterms:W3CDTF">2024-03-24T23:32:28Z</dcterms:created>
  <dcterms:modified xsi:type="dcterms:W3CDTF">2024-06-13T19:15:48Z</dcterms:modified>
  <cp:category>Templates;Flags</cp:category>
</cp:coreProperties>
</file>