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2" r:id="rId3"/>
    <p:sldId id="345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34C"/>
    <a:srgbClr val="414685"/>
    <a:srgbClr val="C20F12"/>
    <a:srgbClr val="5C8EAE"/>
    <a:srgbClr val="E68932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83" autoAdjust="0"/>
    <p:restoredTop sz="93559" autoAdjust="0"/>
  </p:normalViewPr>
  <p:slideViewPr>
    <p:cSldViewPr snapToGrid="0">
      <p:cViewPr>
        <p:scale>
          <a:sx n="75" d="100"/>
          <a:sy n="75" d="100"/>
        </p:scale>
        <p:origin x="2166" y="1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07000" y="901699"/>
            <a:ext cx="6792976" cy="2249997"/>
          </a:xfrm>
        </p:spPr>
        <p:txBody>
          <a:bodyPr anchor="b">
            <a:normAutofit/>
          </a:bodyPr>
          <a:lstStyle>
            <a:lvl1pPr algn="ctr">
              <a:defRPr sz="6600">
                <a:solidFill>
                  <a:srgbClr val="00634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07001" y="3243772"/>
            <a:ext cx="6792976" cy="95589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B37A649-3C32-14CA-7E24-9D244504D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 l="-20000" r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A090431-C015-F769-18DD-A891ADE29D56}"/>
              </a:ext>
            </a:extLst>
          </p:cNvPr>
          <p:cNvSpPr/>
          <p:nvPr userDrawn="1"/>
        </p:nvSpPr>
        <p:spPr>
          <a:xfrm>
            <a:off x="5880100" y="-1"/>
            <a:ext cx="6311900" cy="6857999"/>
          </a:xfrm>
          <a:prstGeom prst="rect">
            <a:avLst/>
          </a:prstGeom>
          <a:gradFill flip="none" rotWithShape="1">
            <a:gsLst>
              <a:gs pos="55000">
                <a:srgbClr val="FFFFFF">
                  <a:alpha val="93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7100" y="365125"/>
            <a:ext cx="6997700" cy="1325563"/>
          </a:xfrm>
        </p:spPr>
        <p:txBody>
          <a:bodyPr/>
          <a:lstStyle>
            <a:lvl1pPr>
              <a:defRPr>
                <a:solidFill>
                  <a:srgbClr val="00634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7100" y="1825625"/>
            <a:ext cx="69977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2573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30450" y="6356350"/>
            <a:ext cx="7531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77500" y="6356350"/>
            <a:ext cx="12573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/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956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634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1" r:id="rId2"/>
    <p:sldLayoutId id="2147483689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634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 mollit anim id.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7_T_PGO_Flag-India.potx" id="{EA4D51AD-08AB-4B9A-9EF3-304607C3539C}" vid="{64EAA0F2-2EF0-40F7-80CE-CFE335773097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7_T_PGO_Flag-India.potx" id="{EA4D51AD-08AB-4B9A-9EF3-304607C3539C}" vid="{CA7DEC72-243C-48E7-A344-B405C38001C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631</TotalTime>
  <Words>122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Flag of India</dc:title>
  <dc:creator>PresentationGO.com</dc:creator>
  <dc:description>© Copyright PresentationGo.com</dc:description>
  <cp:lastModifiedBy>Christophe Barroche</cp:lastModifiedBy>
  <cp:revision>15</cp:revision>
  <dcterms:created xsi:type="dcterms:W3CDTF">2019-11-21T05:02:10Z</dcterms:created>
  <dcterms:modified xsi:type="dcterms:W3CDTF">2023-10-10T17:36:44Z</dcterms:modified>
  <cp:category>Flags</cp:category>
</cp:coreProperties>
</file>