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6"/>
  </p:notesMasterIdLst>
  <p:sldIdLst>
    <p:sldId id="342" r:id="rId3"/>
    <p:sldId id="345" r:id="rId4"/>
    <p:sldId id="30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1C28"/>
    <a:srgbClr val="00634C"/>
    <a:srgbClr val="414685"/>
    <a:srgbClr val="C20F12"/>
    <a:srgbClr val="5C8EAE"/>
    <a:srgbClr val="E68932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83" autoAdjust="0"/>
    <p:restoredTop sz="93559" autoAdjust="0"/>
  </p:normalViewPr>
  <p:slideViewPr>
    <p:cSldViewPr snapToGrid="0">
      <p:cViewPr>
        <p:scale>
          <a:sx n="75" d="100"/>
          <a:sy n="75" d="100"/>
        </p:scale>
        <p:origin x="2268" y="16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 t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BE72A95-84D3-4B15-BB28-D187A7CC4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58459" y="3543085"/>
            <a:ext cx="5441517" cy="2387600"/>
          </a:xfrm>
        </p:spPr>
        <p:txBody>
          <a:bodyPr anchor="b">
            <a:normAutofit/>
          </a:bodyPr>
          <a:lstStyle>
            <a:lvl1pPr algn="ctr">
              <a:defRPr sz="6600">
                <a:solidFill>
                  <a:srgbClr val="C81C28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A23FFA25-2506-F721-6674-9576039D4F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58459" y="6022760"/>
            <a:ext cx="5441517" cy="83524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6EE5C46-6396-069A-E139-5B45A6AA5C8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3A2281C-6211-4D2E-E05B-BAB7980D3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 l="-29000" t="-8000" r="32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6500" y="365125"/>
            <a:ext cx="6718299" cy="1325563"/>
          </a:xfrm>
        </p:spPr>
        <p:txBody>
          <a:bodyPr/>
          <a:lstStyle>
            <a:lvl1pPr>
              <a:defRPr>
                <a:solidFill>
                  <a:srgbClr val="C81C28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6502" y="1825625"/>
            <a:ext cx="6718298" cy="435133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2573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330450" y="6356350"/>
            <a:ext cx="7531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77500" y="6356350"/>
            <a:ext cx="12573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/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956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rgbClr val="C81C28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6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91" r:id="rId2"/>
    <p:sldLayoutId id="2147483689" r:id="rId3"/>
    <p:sldLayoutId id="2147483677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81C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 aliqua.</a:t>
            </a:r>
          </a:p>
          <a:p>
            <a:r>
              <a:rPr lang="en-US" noProof="1"/>
              <a:t>Quis nostrud exercitation ullamco laboris nisi ut aliquip ex ea commodo consequat. Duis aute irure dolor in reprehenderit in voluptate velit. </a:t>
            </a:r>
          </a:p>
          <a:p>
            <a:r>
              <a:rPr lang="en-US" noProof="1"/>
              <a:t>Excepteur sint occaecat cupidatat non proident, sunt in culpa qui officia deserunt mollit anim id.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96_T_PGO_Flag-Canada.pptx" id="{80F1732A-EB82-4A1D-9132-0F4A5EB0B979}" vid="{66D2900B-91E1-46D4-BF68-8E04E4A14197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96_T_PGO_Flag-Canada.pptx" id="{80F1732A-EB82-4A1D-9132-0F4A5EB0B979}" vid="{654BFE89-DB29-4695-827A-10DAFDAD30F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661</TotalTime>
  <Words>124</Words>
  <Application>Microsoft Office PowerPoint</Application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Flag of Canada</dc:title>
  <dc:creator>PresentationGO.com</dc:creator>
  <dc:description>© Copyright PresentationGo.com</dc:description>
  <cp:lastModifiedBy>Christophe Barroche</cp:lastModifiedBy>
  <cp:revision>18</cp:revision>
  <dcterms:created xsi:type="dcterms:W3CDTF">2019-11-21T05:02:10Z</dcterms:created>
  <dcterms:modified xsi:type="dcterms:W3CDTF">2023-10-10T17:31:56Z</dcterms:modified>
  <cp:category>Flags</cp:category>
</cp:coreProperties>
</file>