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2" r:id="rId3"/>
    <p:sldId id="343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2924"/>
    <a:srgbClr val="1F282E"/>
    <a:srgbClr val="29383E"/>
    <a:srgbClr val="101020"/>
    <a:srgbClr val="000000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99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33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686A3-6645-A3B2-EF0B-AEF5C9D6C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4891" y="2023695"/>
            <a:ext cx="6682218" cy="2189621"/>
          </a:xfr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E73CB7-7B6F-052E-5830-E30674C24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0555" y="4262827"/>
            <a:ext cx="4050890" cy="94352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F9F03200-348F-EC78-3D5B-8B765FC6F350}"/>
              </a:ext>
            </a:extLst>
          </p:cNvPr>
          <p:cNvSpPr/>
          <p:nvPr userDrawn="1"/>
        </p:nvSpPr>
        <p:spPr>
          <a:xfrm>
            <a:off x="1537531" y="0"/>
            <a:ext cx="4269740" cy="2189621"/>
          </a:xfrm>
          <a:custGeom>
            <a:avLst/>
            <a:gdLst>
              <a:gd name="connsiteX0" fmla="*/ 1742259 w 4269740"/>
              <a:gd name="connsiteY0" fmla="*/ 1593861 h 2189621"/>
              <a:gd name="connsiteX1" fmla="*/ 1341608 w 4269740"/>
              <a:gd name="connsiteY1" fmla="*/ 1918019 h 2189621"/>
              <a:gd name="connsiteX2" fmla="*/ 1985627 w 4269740"/>
              <a:gd name="connsiteY2" fmla="*/ 1915876 h 2189621"/>
              <a:gd name="connsiteX3" fmla="*/ 2088615 w 4269740"/>
              <a:gd name="connsiteY3" fmla="*/ 1942740 h 2189621"/>
              <a:gd name="connsiteX4" fmla="*/ 2098894 w 4269740"/>
              <a:gd name="connsiteY4" fmla="*/ 1815179 h 2189621"/>
              <a:gd name="connsiteX5" fmla="*/ 2045324 w 4269740"/>
              <a:gd name="connsiteY5" fmla="*/ 1718438 h 2189621"/>
              <a:gd name="connsiteX6" fmla="*/ 1742259 w 4269740"/>
              <a:gd name="connsiteY6" fmla="*/ 1593861 h 2189621"/>
              <a:gd name="connsiteX7" fmla="*/ 2453287 w 4269740"/>
              <a:gd name="connsiteY7" fmla="*/ 1560832 h 2189621"/>
              <a:gd name="connsiteX8" fmla="*/ 2133882 w 4269740"/>
              <a:gd name="connsiteY8" fmla="*/ 1858359 h 2189621"/>
              <a:gd name="connsiteX9" fmla="*/ 2230544 w 4269740"/>
              <a:gd name="connsiteY9" fmla="*/ 1911756 h 2189621"/>
              <a:gd name="connsiteX10" fmla="*/ 2537135 w 4269740"/>
              <a:gd name="connsiteY10" fmla="*/ 1829518 h 2189621"/>
              <a:gd name="connsiteX11" fmla="*/ 2631820 w 4269740"/>
              <a:gd name="connsiteY11" fmla="*/ 1808917 h 2189621"/>
              <a:gd name="connsiteX12" fmla="*/ 2520728 w 4269740"/>
              <a:gd name="connsiteY12" fmla="*/ 1578516 h 2189621"/>
              <a:gd name="connsiteX13" fmla="*/ 2453287 w 4269740"/>
              <a:gd name="connsiteY13" fmla="*/ 1560832 h 2189621"/>
              <a:gd name="connsiteX14" fmla="*/ 2886229 w 4269740"/>
              <a:gd name="connsiteY14" fmla="*/ 1472872 h 2189621"/>
              <a:gd name="connsiteX15" fmla="*/ 2685390 w 4269740"/>
              <a:gd name="connsiteY15" fmla="*/ 1508473 h 2189621"/>
              <a:gd name="connsiteX16" fmla="*/ 2611262 w 4269740"/>
              <a:gd name="connsiteY16" fmla="*/ 1605215 h 2189621"/>
              <a:gd name="connsiteX17" fmla="*/ 2693494 w 4269740"/>
              <a:gd name="connsiteY17" fmla="*/ 1821277 h 2189621"/>
              <a:gd name="connsiteX18" fmla="*/ 2740936 w 4269740"/>
              <a:gd name="connsiteY18" fmla="*/ 1815179 h 2189621"/>
              <a:gd name="connsiteX19" fmla="*/ 3298572 w 4269740"/>
              <a:gd name="connsiteY19" fmla="*/ 1765737 h 2189621"/>
              <a:gd name="connsiteX20" fmla="*/ 3191433 w 4269740"/>
              <a:gd name="connsiteY20" fmla="*/ 1625816 h 2189621"/>
              <a:gd name="connsiteX21" fmla="*/ 2886229 w 4269740"/>
              <a:gd name="connsiteY21" fmla="*/ 1472872 h 2189621"/>
              <a:gd name="connsiteX22" fmla="*/ 1796454 w 4269740"/>
              <a:gd name="connsiteY22" fmla="*/ 1298674 h 2189621"/>
              <a:gd name="connsiteX23" fmla="*/ 1532955 w 4269740"/>
              <a:gd name="connsiteY23" fmla="*/ 1527096 h 2189621"/>
              <a:gd name="connsiteX24" fmla="*/ 1574071 w 4269740"/>
              <a:gd name="connsiteY24" fmla="*/ 1572254 h 2189621"/>
              <a:gd name="connsiteX25" fmla="*/ 2047499 w 4269740"/>
              <a:gd name="connsiteY25" fmla="*/ 1671138 h 2189621"/>
              <a:gd name="connsiteX26" fmla="*/ 2100870 w 4269740"/>
              <a:gd name="connsiteY26" fmla="*/ 1646417 h 2189621"/>
              <a:gd name="connsiteX27" fmla="*/ 1796454 w 4269740"/>
              <a:gd name="connsiteY27" fmla="*/ 1298674 h 2189621"/>
              <a:gd name="connsiteX28" fmla="*/ 2400089 w 4269740"/>
              <a:gd name="connsiteY28" fmla="*/ 1238815 h 2189621"/>
              <a:gd name="connsiteX29" fmla="*/ 2354090 w 4269740"/>
              <a:gd name="connsiteY29" fmla="*/ 1240991 h 2189621"/>
              <a:gd name="connsiteX30" fmla="*/ 2131707 w 4269740"/>
              <a:gd name="connsiteY30" fmla="*/ 1551653 h 2189621"/>
              <a:gd name="connsiteX31" fmla="*/ 2144161 w 4269740"/>
              <a:gd name="connsiteY31" fmla="*/ 1629936 h 2189621"/>
              <a:gd name="connsiteX32" fmla="*/ 2246951 w 4269740"/>
              <a:gd name="connsiteY32" fmla="*/ 1584614 h 2189621"/>
              <a:gd name="connsiteX33" fmla="*/ 2399357 w 4269740"/>
              <a:gd name="connsiteY33" fmla="*/ 1524954 h 2189621"/>
              <a:gd name="connsiteX34" fmla="*/ 2528833 w 4269740"/>
              <a:gd name="connsiteY34" fmla="*/ 1514736 h 2189621"/>
              <a:gd name="connsiteX35" fmla="*/ 2496019 w 4269740"/>
              <a:gd name="connsiteY35" fmla="*/ 1370694 h 2189621"/>
              <a:gd name="connsiteX36" fmla="*/ 2483566 w 4269740"/>
              <a:gd name="connsiteY36" fmla="*/ 1321252 h 2189621"/>
              <a:gd name="connsiteX37" fmla="*/ 2400089 w 4269740"/>
              <a:gd name="connsiteY37" fmla="*/ 1238815 h 2189621"/>
              <a:gd name="connsiteX38" fmla="*/ 1108009 w 4269740"/>
              <a:gd name="connsiteY38" fmla="*/ 1226739 h 2189621"/>
              <a:gd name="connsiteX39" fmla="*/ 858099 w 4269740"/>
              <a:gd name="connsiteY39" fmla="*/ 1376792 h 2189621"/>
              <a:gd name="connsiteX40" fmla="*/ 1314922 w 4269740"/>
              <a:gd name="connsiteY40" fmla="*/ 1829518 h 2189621"/>
              <a:gd name="connsiteX41" fmla="*/ 1275783 w 4269740"/>
              <a:gd name="connsiteY41" fmla="*/ 1292411 h 2189621"/>
              <a:gd name="connsiteX42" fmla="*/ 1108009 w 4269740"/>
              <a:gd name="connsiteY42" fmla="*/ 1226739 h 2189621"/>
              <a:gd name="connsiteX43" fmla="*/ 2685186 w 4269740"/>
              <a:gd name="connsiteY43" fmla="*/ 1173230 h 2189621"/>
              <a:gd name="connsiteX44" fmla="*/ 2576274 w 4269740"/>
              <a:gd name="connsiteY44" fmla="*/ 1195669 h 2189621"/>
              <a:gd name="connsiteX45" fmla="*/ 2512426 w 4269740"/>
              <a:gd name="connsiteY45" fmla="*/ 1271810 h 2189621"/>
              <a:gd name="connsiteX46" fmla="*/ 2590704 w 4269740"/>
              <a:gd name="connsiteY46" fmla="*/ 1498255 h 2189621"/>
              <a:gd name="connsiteX47" fmla="*/ 2627669 w 4269740"/>
              <a:gd name="connsiteY47" fmla="*/ 1487872 h 2189621"/>
              <a:gd name="connsiteX48" fmla="*/ 3068085 w 4269740"/>
              <a:gd name="connsiteY48" fmla="*/ 1461174 h 2189621"/>
              <a:gd name="connsiteX49" fmla="*/ 2956993 w 4269740"/>
              <a:gd name="connsiteY49" fmla="*/ 1311034 h 2189621"/>
              <a:gd name="connsiteX50" fmla="*/ 2685186 w 4269740"/>
              <a:gd name="connsiteY50" fmla="*/ 1173230 h 2189621"/>
              <a:gd name="connsiteX51" fmla="*/ 1945227 w 4269740"/>
              <a:gd name="connsiteY51" fmla="*/ 1029764 h 2189621"/>
              <a:gd name="connsiteX52" fmla="*/ 1895093 w 4269740"/>
              <a:gd name="connsiteY52" fmla="*/ 1031192 h 2189621"/>
              <a:gd name="connsiteX53" fmla="*/ 1695640 w 4269740"/>
              <a:gd name="connsiteY53" fmla="*/ 1226653 h 2189621"/>
              <a:gd name="connsiteX54" fmla="*/ 1747035 w 4269740"/>
              <a:gd name="connsiteY54" fmla="*/ 1261592 h 2189621"/>
              <a:gd name="connsiteX55" fmla="*/ 2010336 w 4269740"/>
              <a:gd name="connsiteY55" fmla="*/ 1319275 h 2189621"/>
              <a:gd name="connsiteX56" fmla="*/ 2088615 w 4269740"/>
              <a:gd name="connsiteY56" fmla="*/ 1352071 h 2189621"/>
              <a:gd name="connsiteX57" fmla="*/ 2100870 w 4269740"/>
              <a:gd name="connsiteY57" fmla="*/ 1265712 h 2189621"/>
              <a:gd name="connsiteX58" fmla="*/ 1945227 w 4269740"/>
              <a:gd name="connsiteY58" fmla="*/ 1029764 h 2189621"/>
              <a:gd name="connsiteX59" fmla="*/ 1369586 w 4269740"/>
              <a:gd name="connsiteY59" fmla="*/ 1008906 h 2189621"/>
              <a:gd name="connsiteX60" fmla="*/ 1092737 w 4269740"/>
              <a:gd name="connsiteY60" fmla="*/ 1181331 h 2189621"/>
              <a:gd name="connsiteX61" fmla="*/ 1473258 w 4269740"/>
              <a:gd name="connsiteY61" fmla="*/ 1529074 h 2189621"/>
              <a:gd name="connsiteX62" fmla="*/ 1500142 w 4269740"/>
              <a:gd name="connsiteY62" fmla="*/ 1055748 h 2189621"/>
              <a:gd name="connsiteX63" fmla="*/ 1369586 w 4269740"/>
              <a:gd name="connsiteY63" fmla="*/ 1008906 h 2189621"/>
              <a:gd name="connsiteX64" fmla="*/ 2304983 w 4269740"/>
              <a:gd name="connsiteY64" fmla="*/ 982326 h 2189621"/>
              <a:gd name="connsiteX65" fmla="*/ 2176975 w 4269740"/>
              <a:gd name="connsiteY65" fmla="*/ 1055748 h 2189621"/>
              <a:gd name="connsiteX66" fmla="*/ 2133882 w 4269740"/>
              <a:gd name="connsiteY66" fmla="*/ 1208030 h 2189621"/>
              <a:gd name="connsiteX67" fmla="*/ 2220265 w 4269740"/>
              <a:gd name="connsiteY67" fmla="*/ 1255494 h 2189621"/>
              <a:gd name="connsiteX68" fmla="*/ 2384927 w 4269740"/>
              <a:gd name="connsiteY68" fmla="*/ 1208030 h 2189621"/>
              <a:gd name="connsiteX69" fmla="*/ 2432171 w 4269740"/>
              <a:gd name="connsiteY69" fmla="*/ 1162873 h 2189621"/>
              <a:gd name="connsiteX70" fmla="*/ 2349939 w 4269740"/>
              <a:gd name="connsiteY70" fmla="*/ 985870 h 2189621"/>
              <a:gd name="connsiteX71" fmla="*/ 2304983 w 4269740"/>
              <a:gd name="connsiteY71" fmla="*/ 982326 h 2189621"/>
              <a:gd name="connsiteX72" fmla="*/ 2590433 w 4269740"/>
              <a:gd name="connsiteY72" fmla="*/ 891209 h 2189621"/>
              <a:gd name="connsiteX73" fmla="*/ 2555716 w 4269740"/>
              <a:gd name="connsiteY73" fmla="*/ 891271 h 2189621"/>
              <a:gd name="connsiteX74" fmla="*/ 2461031 w 4269740"/>
              <a:gd name="connsiteY74" fmla="*/ 1123649 h 2189621"/>
              <a:gd name="connsiteX75" fmla="*/ 2539112 w 4269740"/>
              <a:gd name="connsiteY75" fmla="*/ 1164850 h 2189621"/>
              <a:gd name="connsiteX76" fmla="*/ 2800633 w 4269740"/>
              <a:gd name="connsiteY76" fmla="*/ 1144250 h 2189621"/>
              <a:gd name="connsiteX77" fmla="*/ 2623518 w 4269740"/>
              <a:gd name="connsiteY77" fmla="*/ 903631 h 2189621"/>
              <a:gd name="connsiteX78" fmla="*/ 2590433 w 4269740"/>
              <a:gd name="connsiteY78" fmla="*/ 891209 h 2189621"/>
              <a:gd name="connsiteX79" fmla="*/ 3625697 w 4269740"/>
              <a:gd name="connsiteY79" fmla="*/ 814394 h 2189621"/>
              <a:gd name="connsiteX80" fmla="*/ 3246979 w 4269740"/>
              <a:gd name="connsiteY80" fmla="*/ 1080469 h 2189621"/>
              <a:gd name="connsiteX81" fmla="*/ 3337514 w 4269740"/>
              <a:gd name="connsiteY81" fmla="*/ 1724535 h 2189621"/>
              <a:gd name="connsiteX82" fmla="*/ 3887045 w 4269740"/>
              <a:gd name="connsiteY82" fmla="*/ 899511 h 2189621"/>
              <a:gd name="connsiteX83" fmla="*/ 3625697 w 4269740"/>
              <a:gd name="connsiteY83" fmla="*/ 814394 h 2189621"/>
              <a:gd name="connsiteX84" fmla="*/ 1624552 w 4269740"/>
              <a:gd name="connsiteY84" fmla="*/ 768262 h 2189621"/>
              <a:gd name="connsiteX85" fmla="*/ 1570118 w 4269740"/>
              <a:gd name="connsiteY85" fmla="*/ 782168 h 2189621"/>
              <a:gd name="connsiteX86" fmla="*/ 1356038 w 4269740"/>
              <a:gd name="connsiteY86" fmla="*/ 961149 h 2189621"/>
              <a:gd name="connsiteX87" fmla="*/ 1642071 w 4269740"/>
              <a:gd name="connsiteY87" fmla="*/ 1230773 h 2189621"/>
              <a:gd name="connsiteX88" fmla="*/ 1744861 w 4269740"/>
              <a:gd name="connsiteY88" fmla="*/ 1014711 h 2189621"/>
              <a:gd name="connsiteX89" fmla="*/ 1672908 w 4269740"/>
              <a:gd name="connsiteY89" fmla="*/ 794529 h 2189621"/>
              <a:gd name="connsiteX90" fmla="*/ 1624552 w 4269740"/>
              <a:gd name="connsiteY90" fmla="*/ 768262 h 2189621"/>
              <a:gd name="connsiteX91" fmla="*/ 2010562 w 4269740"/>
              <a:gd name="connsiteY91" fmla="*/ 745712 h 2189621"/>
              <a:gd name="connsiteX92" fmla="*/ 1932255 w 4269740"/>
              <a:gd name="connsiteY92" fmla="*/ 782168 h 2189621"/>
              <a:gd name="connsiteX93" fmla="*/ 1831442 w 4269740"/>
              <a:gd name="connsiteY93" fmla="*/ 994110 h 2189621"/>
              <a:gd name="connsiteX94" fmla="*/ 2105021 w 4269740"/>
              <a:gd name="connsiteY94" fmla="*/ 1045530 h 2189621"/>
              <a:gd name="connsiteX95" fmla="*/ 2105021 w 4269740"/>
              <a:gd name="connsiteY95" fmla="*/ 831610 h 2189621"/>
              <a:gd name="connsiteX96" fmla="*/ 2041173 w 4269740"/>
              <a:gd name="connsiteY96" fmla="*/ 751349 h 2189621"/>
              <a:gd name="connsiteX97" fmla="*/ 2010562 w 4269740"/>
              <a:gd name="connsiteY97" fmla="*/ 745712 h 2189621"/>
              <a:gd name="connsiteX98" fmla="*/ 2249125 w 4269740"/>
              <a:gd name="connsiteY98" fmla="*/ 745087 h 2189621"/>
              <a:gd name="connsiteX99" fmla="*/ 2150289 w 4269740"/>
              <a:gd name="connsiteY99" fmla="*/ 940548 h 2189621"/>
              <a:gd name="connsiteX100" fmla="*/ 2187254 w 4269740"/>
              <a:gd name="connsiteY100" fmla="*/ 1000208 h 2189621"/>
              <a:gd name="connsiteX101" fmla="*/ 2349939 w 4269740"/>
              <a:gd name="connsiteY101" fmla="*/ 897368 h 2189621"/>
              <a:gd name="connsiteX102" fmla="*/ 2249125 w 4269740"/>
              <a:gd name="connsiteY102" fmla="*/ 745087 h 2189621"/>
              <a:gd name="connsiteX103" fmla="*/ 700603 w 4269740"/>
              <a:gd name="connsiteY103" fmla="*/ 703184 h 2189621"/>
              <a:gd name="connsiteX104" fmla="*/ 559613 w 4269740"/>
              <a:gd name="connsiteY104" fmla="*/ 749207 h 2189621"/>
              <a:gd name="connsiteX105" fmla="*/ 569892 w 4269740"/>
              <a:gd name="connsiteY105" fmla="*/ 806889 h 2189621"/>
              <a:gd name="connsiteX106" fmla="*/ 829239 w 4269740"/>
              <a:gd name="connsiteY106" fmla="*/ 1251374 h 2189621"/>
              <a:gd name="connsiteX107" fmla="*/ 874506 w 4269740"/>
              <a:gd name="connsiteY107" fmla="*/ 1288291 h 2189621"/>
              <a:gd name="connsiteX108" fmla="*/ 1036993 w 4269740"/>
              <a:gd name="connsiteY108" fmla="*/ 1043552 h 2189621"/>
              <a:gd name="connsiteX109" fmla="*/ 847820 w 4269740"/>
              <a:gd name="connsiteY109" fmla="*/ 726628 h 2189621"/>
              <a:gd name="connsiteX110" fmla="*/ 700603 w 4269740"/>
              <a:gd name="connsiteY110" fmla="*/ 703184 h 2189621"/>
              <a:gd name="connsiteX111" fmla="*/ 3275819 w 4269740"/>
              <a:gd name="connsiteY111" fmla="*/ 693531 h 2189621"/>
              <a:gd name="connsiteX112" fmla="*/ 2952842 w 4269740"/>
              <a:gd name="connsiteY112" fmla="*/ 868527 h 2189621"/>
              <a:gd name="connsiteX113" fmla="*/ 3090620 w 4269740"/>
              <a:gd name="connsiteY113" fmla="*/ 1399536 h 2189621"/>
              <a:gd name="connsiteX114" fmla="*/ 3537163 w 4269740"/>
              <a:gd name="connsiteY114" fmla="*/ 784146 h 2189621"/>
              <a:gd name="connsiteX115" fmla="*/ 3275819 w 4269740"/>
              <a:gd name="connsiteY115" fmla="*/ 693531 h 2189621"/>
              <a:gd name="connsiteX116" fmla="*/ 1773789 w 4269740"/>
              <a:gd name="connsiteY116" fmla="*/ 630710 h 2189621"/>
              <a:gd name="connsiteX117" fmla="*/ 1687338 w 4269740"/>
              <a:gd name="connsiteY117" fmla="*/ 701907 h 2189621"/>
              <a:gd name="connsiteX118" fmla="*/ 1701768 w 4269740"/>
              <a:gd name="connsiteY118" fmla="*/ 769808 h 2189621"/>
              <a:gd name="connsiteX119" fmla="*/ 1798430 w 4269740"/>
              <a:gd name="connsiteY119" fmla="*/ 924067 h 2189621"/>
              <a:gd name="connsiteX120" fmla="*/ 1866430 w 4269740"/>
              <a:gd name="connsiteY120" fmla="*/ 817107 h 2189621"/>
              <a:gd name="connsiteX121" fmla="*/ 1818988 w 4269740"/>
              <a:gd name="connsiteY121" fmla="*/ 652465 h 2189621"/>
              <a:gd name="connsiteX122" fmla="*/ 1773789 w 4269740"/>
              <a:gd name="connsiteY122" fmla="*/ 630710 h 2189621"/>
              <a:gd name="connsiteX123" fmla="*/ 1056920 w 4269740"/>
              <a:gd name="connsiteY123" fmla="*/ 591556 h 2189621"/>
              <a:gd name="connsiteX124" fmla="*/ 841692 w 4269740"/>
              <a:gd name="connsiteY124" fmla="*/ 677186 h 2189621"/>
              <a:gd name="connsiteX125" fmla="*/ 1092737 w 4269740"/>
              <a:gd name="connsiteY125" fmla="*/ 1117551 h 2189621"/>
              <a:gd name="connsiteX126" fmla="*/ 1249097 w 4269740"/>
              <a:gd name="connsiteY126" fmla="*/ 987848 h 2189621"/>
              <a:gd name="connsiteX127" fmla="*/ 1306620 w 4269740"/>
              <a:gd name="connsiteY127" fmla="*/ 788266 h 2189621"/>
              <a:gd name="connsiteX128" fmla="*/ 1056920 w 4269740"/>
              <a:gd name="connsiteY128" fmla="*/ 591556 h 2189621"/>
              <a:gd name="connsiteX129" fmla="*/ 1380747 w 4269740"/>
              <a:gd name="connsiteY129" fmla="*/ 483805 h 2189621"/>
              <a:gd name="connsiteX130" fmla="*/ 1164690 w 4269740"/>
              <a:gd name="connsiteY130" fmla="*/ 559843 h 2189621"/>
              <a:gd name="connsiteX131" fmla="*/ 1366317 w 4269740"/>
              <a:gd name="connsiteY131" fmla="*/ 872647 h 2189621"/>
              <a:gd name="connsiteX132" fmla="*/ 1535130 w 4269740"/>
              <a:gd name="connsiteY132" fmla="*/ 580444 h 2189621"/>
              <a:gd name="connsiteX133" fmla="*/ 1380747 w 4269740"/>
              <a:gd name="connsiteY133" fmla="*/ 483805 h 2189621"/>
              <a:gd name="connsiteX134" fmla="*/ 2619169 w 4269740"/>
              <a:gd name="connsiteY134" fmla="*/ 478367 h 2189621"/>
              <a:gd name="connsiteX135" fmla="*/ 2500170 w 4269740"/>
              <a:gd name="connsiteY135" fmla="*/ 582587 h 2189621"/>
              <a:gd name="connsiteX136" fmla="*/ 2561844 w 4269740"/>
              <a:gd name="connsiteY136" fmla="*/ 751349 h 2189621"/>
              <a:gd name="connsiteX137" fmla="*/ 2642099 w 4269740"/>
              <a:gd name="connsiteY137" fmla="*/ 718388 h 2189621"/>
              <a:gd name="connsiteX138" fmla="*/ 2790157 w 4269740"/>
              <a:gd name="connsiteY138" fmla="*/ 1033169 h 2189621"/>
              <a:gd name="connsiteX139" fmla="*/ 2845900 w 4269740"/>
              <a:gd name="connsiteY139" fmla="*/ 1010591 h 2189621"/>
              <a:gd name="connsiteX140" fmla="*/ 3183329 w 4269740"/>
              <a:gd name="connsiteY140" fmla="*/ 648345 h 2189621"/>
              <a:gd name="connsiteX141" fmla="*/ 2642099 w 4269740"/>
              <a:gd name="connsiteY141" fmla="*/ 718388 h 2189621"/>
              <a:gd name="connsiteX142" fmla="*/ 2835424 w 4269740"/>
              <a:gd name="connsiteY142" fmla="*/ 539407 h 2189621"/>
              <a:gd name="connsiteX143" fmla="*/ 2619169 w 4269740"/>
              <a:gd name="connsiteY143" fmla="*/ 478367 h 2189621"/>
              <a:gd name="connsiteX144" fmla="*/ 1623490 w 4269740"/>
              <a:gd name="connsiteY144" fmla="*/ 415802 h 2189621"/>
              <a:gd name="connsiteX145" fmla="*/ 1526828 w 4269740"/>
              <a:gd name="connsiteY145" fmla="*/ 436403 h 2189621"/>
              <a:gd name="connsiteX146" fmla="*/ 1504095 w 4269740"/>
              <a:gd name="connsiteY146" fmla="*/ 485845 h 2189621"/>
              <a:gd name="connsiteX147" fmla="*/ 1598781 w 4269740"/>
              <a:gd name="connsiteY147" fmla="*/ 652465 h 2189621"/>
              <a:gd name="connsiteX148" fmla="*/ 1625664 w 4269740"/>
              <a:gd name="connsiteY148" fmla="*/ 673066 h 2189621"/>
              <a:gd name="connsiteX149" fmla="*/ 1738733 w 4269740"/>
              <a:gd name="connsiteY149" fmla="*/ 543527 h 2189621"/>
              <a:gd name="connsiteX150" fmla="*/ 1623490 w 4269740"/>
              <a:gd name="connsiteY150" fmla="*/ 415802 h 2189621"/>
              <a:gd name="connsiteX151" fmla="*/ 2854005 w 4269740"/>
              <a:gd name="connsiteY151" fmla="*/ 144200 h 2189621"/>
              <a:gd name="connsiteX152" fmla="*/ 2650402 w 4269740"/>
              <a:gd name="connsiteY152" fmla="*/ 232701 h 2189621"/>
              <a:gd name="connsiteX153" fmla="*/ 2613239 w 4269740"/>
              <a:gd name="connsiteY153" fmla="*/ 389103 h 2189621"/>
              <a:gd name="connsiteX154" fmla="*/ 2800633 w 4269740"/>
              <a:gd name="connsiteY154" fmla="*/ 483702 h 2189621"/>
              <a:gd name="connsiteX155" fmla="*/ 2829296 w 4269740"/>
              <a:gd name="connsiteY155" fmla="*/ 442665 h 2189621"/>
              <a:gd name="connsiteX156" fmla="*/ 2854005 w 4269740"/>
              <a:gd name="connsiteY156" fmla="*/ 144200 h 2189621"/>
              <a:gd name="connsiteX157" fmla="*/ 3185305 w 4269740"/>
              <a:gd name="connsiteY157" fmla="*/ 59819 h 2189621"/>
              <a:gd name="connsiteX158" fmla="*/ 2868435 w 4269740"/>
              <a:gd name="connsiteY158" fmla="*/ 360262 h 2189621"/>
              <a:gd name="connsiteX159" fmla="*/ 3226421 w 4269740"/>
              <a:gd name="connsiteY159" fmla="*/ 596925 h 2189621"/>
              <a:gd name="connsiteX160" fmla="*/ 3185305 w 4269740"/>
              <a:gd name="connsiteY160" fmla="*/ 59819 h 2189621"/>
              <a:gd name="connsiteX161" fmla="*/ 1472137 w 4269740"/>
              <a:gd name="connsiteY161" fmla="*/ 32940 h 2189621"/>
              <a:gd name="connsiteX162" fmla="*/ 1454875 w 4269740"/>
              <a:gd name="connsiteY162" fmla="*/ 92780 h 2189621"/>
              <a:gd name="connsiteX163" fmla="*/ 1458828 w 4269740"/>
              <a:gd name="connsiteY163" fmla="*/ 286264 h 2189621"/>
              <a:gd name="connsiteX164" fmla="*/ 1444596 w 4269740"/>
              <a:gd name="connsiteY164" fmla="*/ 397343 h 2189621"/>
              <a:gd name="connsiteX165" fmla="*/ 1578223 w 4269740"/>
              <a:gd name="connsiteY165" fmla="*/ 364382 h 2189621"/>
              <a:gd name="connsiteX166" fmla="*/ 1633769 w 4269740"/>
              <a:gd name="connsiteY166" fmla="*/ 224461 h 2189621"/>
              <a:gd name="connsiteX167" fmla="*/ 1508246 w 4269740"/>
              <a:gd name="connsiteY167" fmla="*/ 41360 h 2189621"/>
              <a:gd name="connsiteX168" fmla="*/ 1472137 w 4269740"/>
              <a:gd name="connsiteY168" fmla="*/ 32940 h 2189621"/>
              <a:gd name="connsiteX169" fmla="*/ 651882 w 4269740"/>
              <a:gd name="connsiteY169" fmla="*/ 0 h 2189621"/>
              <a:gd name="connsiteX170" fmla="*/ 699146 w 4269740"/>
              <a:gd name="connsiteY170" fmla="*/ 0 h 2189621"/>
              <a:gd name="connsiteX171" fmla="*/ 709675 w 4269740"/>
              <a:gd name="connsiteY171" fmla="*/ 93585 h 2189621"/>
              <a:gd name="connsiteX172" fmla="*/ 539055 w 4269740"/>
              <a:gd name="connsiteY172" fmla="*/ 712125 h 2189621"/>
              <a:gd name="connsiteX173" fmla="*/ 775670 w 4269740"/>
              <a:gd name="connsiteY173" fmla="*/ 580444 h 2189621"/>
              <a:gd name="connsiteX174" fmla="*/ 906820 w 4269740"/>
              <a:gd name="connsiteY174" fmla="*/ 115209 h 2189621"/>
              <a:gd name="connsiteX175" fmla="*/ 891570 w 4269740"/>
              <a:gd name="connsiteY175" fmla="*/ 0 h 2189621"/>
              <a:gd name="connsiteX176" fmla="*/ 933824 w 4269740"/>
              <a:gd name="connsiteY176" fmla="*/ 0 h 2189621"/>
              <a:gd name="connsiteX177" fmla="*/ 936433 w 4269740"/>
              <a:gd name="connsiteY177" fmla="*/ 12815 h 2189621"/>
              <a:gd name="connsiteX178" fmla="*/ 818960 w 4269740"/>
              <a:gd name="connsiteY178" fmla="*/ 601045 h 2189621"/>
              <a:gd name="connsiteX179" fmla="*/ 1174969 w 4269740"/>
              <a:gd name="connsiteY179" fmla="*/ 166943 h 2189621"/>
              <a:gd name="connsiteX180" fmla="*/ 1170092 w 4269740"/>
              <a:gd name="connsiteY180" fmla="*/ 22979 h 2189621"/>
              <a:gd name="connsiteX181" fmla="*/ 1162772 w 4269740"/>
              <a:gd name="connsiteY181" fmla="*/ 0 h 2189621"/>
              <a:gd name="connsiteX182" fmla="*/ 1203762 w 4269740"/>
              <a:gd name="connsiteY182" fmla="*/ 0 h 2189621"/>
              <a:gd name="connsiteX183" fmla="*/ 1217321 w 4269740"/>
              <a:gd name="connsiteY183" fmla="*/ 60370 h 2189621"/>
              <a:gd name="connsiteX184" fmla="*/ 1129702 w 4269740"/>
              <a:gd name="connsiteY184" fmla="*/ 494085 h 2189621"/>
              <a:gd name="connsiteX185" fmla="*/ 1421863 w 4269740"/>
              <a:gd name="connsiteY185" fmla="*/ 234844 h 2189621"/>
              <a:gd name="connsiteX186" fmla="*/ 1387443 w 4269740"/>
              <a:gd name="connsiteY186" fmla="*/ 26527 h 2189621"/>
              <a:gd name="connsiteX187" fmla="*/ 1361242 w 4269740"/>
              <a:gd name="connsiteY187" fmla="*/ 0 h 2189621"/>
              <a:gd name="connsiteX188" fmla="*/ 2544262 w 4269740"/>
              <a:gd name="connsiteY188" fmla="*/ 0 h 2189621"/>
              <a:gd name="connsiteX189" fmla="*/ 2538514 w 4269740"/>
              <a:gd name="connsiteY189" fmla="*/ 7767 h 2189621"/>
              <a:gd name="connsiteX190" fmla="*/ 2551565 w 4269740"/>
              <a:gd name="connsiteY190" fmla="*/ 99043 h 2189621"/>
              <a:gd name="connsiteX191" fmla="*/ 2779878 w 4269740"/>
              <a:gd name="connsiteY191" fmla="*/ 105140 h 2189621"/>
              <a:gd name="connsiteX192" fmla="*/ 2696880 w 4269740"/>
              <a:gd name="connsiteY192" fmla="*/ 14105 h 2189621"/>
              <a:gd name="connsiteX193" fmla="*/ 2689774 w 4269740"/>
              <a:gd name="connsiteY193" fmla="*/ 0 h 2189621"/>
              <a:gd name="connsiteX194" fmla="*/ 2731883 w 4269740"/>
              <a:gd name="connsiteY194" fmla="*/ 0 h 2189621"/>
              <a:gd name="connsiteX195" fmla="*/ 2737647 w 4269740"/>
              <a:gd name="connsiteY195" fmla="*/ 13093 h 2189621"/>
              <a:gd name="connsiteX196" fmla="*/ 2907574 w 4269740"/>
              <a:gd name="connsiteY196" fmla="*/ 80419 h 2189621"/>
              <a:gd name="connsiteX197" fmla="*/ 3086469 w 4269740"/>
              <a:gd name="connsiteY197" fmla="*/ 33120 h 2189621"/>
              <a:gd name="connsiteX198" fmla="*/ 3045652 w 4269740"/>
              <a:gd name="connsiteY198" fmla="*/ 1750 h 2189621"/>
              <a:gd name="connsiteX199" fmla="*/ 3042853 w 4269740"/>
              <a:gd name="connsiteY199" fmla="*/ 0 h 2189621"/>
              <a:gd name="connsiteX200" fmla="*/ 3338685 w 4269740"/>
              <a:gd name="connsiteY200" fmla="*/ 0 h 2189621"/>
              <a:gd name="connsiteX201" fmla="*/ 3328287 w 4269740"/>
              <a:gd name="connsiteY201" fmla="*/ 3915 h 2189621"/>
              <a:gd name="connsiteX202" fmla="*/ 3181154 w 4269740"/>
              <a:gd name="connsiteY202" fmla="*/ 275881 h 2189621"/>
              <a:gd name="connsiteX203" fmla="*/ 3574326 w 4269740"/>
              <a:gd name="connsiteY203" fmla="*/ 728606 h 2189621"/>
              <a:gd name="connsiteX204" fmla="*/ 3489920 w 4269740"/>
              <a:gd name="connsiteY204" fmla="*/ 321203 h 2189621"/>
              <a:gd name="connsiteX205" fmla="*/ 3535631 w 4269740"/>
              <a:gd name="connsiteY205" fmla="*/ 125247 h 2189621"/>
              <a:gd name="connsiteX206" fmla="*/ 3587427 w 4269740"/>
              <a:gd name="connsiteY206" fmla="*/ 0 h 2189621"/>
              <a:gd name="connsiteX207" fmla="*/ 3629411 w 4269740"/>
              <a:gd name="connsiteY207" fmla="*/ 0 h 2189621"/>
              <a:gd name="connsiteX208" fmla="*/ 3602501 w 4269740"/>
              <a:gd name="connsiteY208" fmla="*/ 54807 h 2189621"/>
              <a:gd name="connsiteX209" fmla="*/ 3529059 w 4269740"/>
              <a:gd name="connsiteY209" fmla="*/ 366525 h 2189621"/>
              <a:gd name="connsiteX210" fmla="*/ 3825371 w 4269740"/>
              <a:gd name="connsiteY210" fmla="*/ 827490 h 2189621"/>
              <a:gd name="connsiteX211" fmla="*/ 3889022 w 4269740"/>
              <a:gd name="connsiteY211" fmla="*/ 757447 h 2189621"/>
              <a:gd name="connsiteX212" fmla="*/ 3831499 w 4269740"/>
              <a:gd name="connsiteY212" fmla="*/ 570226 h 2189621"/>
              <a:gd name="connsiteX213" fmla="*/ 3830582 w 4269740"/>
              <a:gd name="connsiteY213" fmla="*/ 82603 h 2189621"/>
              <a:gd name="connsiteX214" fmla="*/ 3855667 w 4269740"/>
              <a:gd name="connsiteY214" fmla="*/ 0 h 2189621"/>
              <a:gd name="connsiteX215" fmla="*/ 3898133 w 4269740"/>
              <a:gd name="connsiteY215" fmla="*/ 0 h 2189621"/>
              <a:gd name="connsiteX216" fmla="*/ 3868207 w 4269740"/>
              <a:gd name="connsiteY216" fmla="*/ 105303 h 2189621"/>
              <a:gd name="connsiteX217" fmla="*/ 3957021 w 4269740"/>
              <a:gd name="connsiteY217" fmla="*/ 817107 h 2189621"/>
              <a:gd name="connsiteX218" fmla="*/ 4109230 w 4269740"/>
              <a:gd name="connsiteY218" fmla="*/ 932308 h 2189621"/>
              <a:gd name="connsiteX219" fmla="*/ 4269740 w 4269740"/>
              <a:gd name="connsiteY219" fmla="*/ 1022951 h 2189621"/>
              <a:gd name="connsiteX220" fmla="*/ 4072265 w 4269740"/>
              <a:gd name="connsiteY220" fmla="*/ 952908 h 2189621"/>
              <a:gd name="connsiteX221" fmla="*/ 3810941 w 4269740"/>
              <a:gd name="connsiteY221" fmla="*/ 981750 h 2189621"/>
              <a:gd name="connsiteX222" fmla="*/ 3380804 w 4269740"/>
              <a:gd name="connsiteY222" fmla="*/ 1703935 h 2189621"/>
              <a:gd name="connsiteX223" fmla="*/ 3419943 w 4269740"/>
              <a:gd name="connsiteY223" fmla="*/ 1878960 h 2189621"/>
              <a:gd name="connsiteX224" fmla="*/ 2854005 w 4269740"/>
              <a:gd name="connsiteY224" fmla="*/ 1802819 h 2189621"/>
              <a:gd name="connsiteX225" fmla="*/ 2736785 w 4269740"/>
              <a:gd name="connsiteY225" fmla="*/ 2027121 h 2189621"/>
              <a:gd name="connsiteX226" fmla="*/ 2769599 w 4269740"/>
              <a:gd name="connsiteY226" fmla="*/ 2189621 h 2189621"/>
              <a:gd name="connsiteX227" fmla="*/ 2456880 w 4269740"/>
              <a:gd name="connsiteY227" fmla="*/ 1870719 h 2189621"/>
              <a:gd name="connsiteX228" fmla="*/ 2129731 w 4269740"/>
              <a:gd name="connsiteY228" fmla="*/ 2095022 h 2189621"/>
              <a:gd name="connsiteX229" fmla="*/ 1201655 w 4269740"/>
              <a:gd name="connsiteY229" fmla="*/ 2088759 h 2189621"/>
              <a:gd name="connsiteX230" fmla="*/ 1249097 w 4269740"/>
              <a:gd name="connsiteY230" fmla="*/ 1763595 h 2189621"/>
              <a:gd name="connsiteX231" fmla="*/ 1033040 w 4269740"/>
              <a:gd name="connsiteY231" fmla="*/ 1494135 h 2189621"/>
              <a:gd name="connsiteX232" fmla="*/ 654298 w 4269740"/>
              <a:gd name="connsiteY232" fmla="*/ 1504353 h 2189621"/>
              <a:gd name="connsiteX233" fmla="*/ 674856 w 4269740"/>
              <a:gd name="connsiteY233" fmla="*/ 1457053 h 2189621"/>
              <a:gd name="connsiteX234" fmla="*/ 748984 w 4269740"/>
              <a:gd name="connsiteY234" fmla="*/ 1080469 h 2189621"/>
              <a:gd name="connsiteX235" fmla="*/ 664577 w 4269740"/>
              <a:gd name="connsiteY235" fmla="*/ 940548 h 2189621"/>
              <a:gd name="connsiteX236" fmla="*/ 302440 w 4269740"/>
              <a:gd name="connsiteY236" fmla="*/ 823370 h 2189621"/>
              <a:gd name="connsiteX237" fmla="*/ 0 w 4269740"/>
              <a:gd name="connsiteY237" fmla="*/ 911707 h 2189621"/>
              <a:gd name="connsiteX238" fmla="*/ 185220 w 4269740"/>
              <a:gd name="connsiteY238" fmla="*/ 829468 h 2189621"/>
              <a:gd name="connsiteX239" fmla="*/ 656473 w 4269740"/>
              <a:gd name="connsiteY239" fmla="*/ 265663 h 2189621"/>
              <a:gd name="connsiteX240" fmla="*/ 660797 w 4269740"/>
              <a:gd name="connsiteY240" fmla="*/ 50919 h 218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4269740" h="2189621">
                <a:moveTo>
                  <a:pt x="1742259" y="1593861"/>
                </a:moveTo>
                <a:cubicBezTo>
                  <a:pt x="1566754" y="1595551"/>
                  <a:pt x="1399551" y="1710980"/>
                  <a:pt x="1341608" y="1918019"/>
                </a:cubicBezTo>
                <a:cubicBezTo>
                  <a:pt x="1565967" y="1841878"/>
                  <a:pt x="1775896" y="1827540"/>
                  <a:pt x="1985627" y="1915876"/>
                </a:cubicBezTo>
                <a:cubicBezTo>
                  <a:pt x="2018638" y="1930380"/>
                  <a:pt x="2057778" y="1969439"/>
                  <a:pt x="2088615" y="1942740"/>
                </a:cubicBezTo>
                <a:cubicBezTo>
                  <a:pt x="2123603" y="1911756"/>
                  <a:pt x="2103045" y="1858359"/>
                  <a:pt x="2098894" y="1815179"/>
                </a:cubicBezTo>
                <a:cubicBezTo>
                  <a:pt x="2096719" y="1775955"/>
                  <a:pt x="2072208" y="1745136"/>
                  <a:pt x="2045324" y="1718438"/>
                </a:cubicBezTo>
                <a:cubicBezTo>
                  <a:pt x="1955852" y="1632779"/>
                  <a:pt x="1847562" y="1592847"/>
                  <a:pt x="1742259" y="1593861"/>
                </a:cubicBezTo>
                <a:close/>
                <a:moveTo>
                  <a:pt x="2453287" y="1560832"/>
                </a:moveTo>
                <a:cubicBezTo>
                  <a:pt x="2292965" y="1543953"/>
                  <a:pt x="2121255" y="1690935"/>
                  <a:pt x="2133882" y="1858359"/>
                </a:cubicBezTo>
                <a:cubicBezTo>
                  <a:pt x="2140010" y="1932357"/>
                  <a:pt x="2166696" y="1948838"/>
                  <a:pt x="2230544" y="1911756"/>
                </a:cubicBezTo>
                <a:cubicBezTo>
                  <a:pt x="2323055" y="1858359"/>
                  <a:pt x="2421892" y="1823420"/>
                  <a:pt x="2537135" y="1829518"/>
                </a:cubicBezTo>
                <a:cubicBezTo>
                  <a:pt x="2565995" y="1817157"/>
                  <a:pt x="2611262" y="1864457"/>
                  <a:pt x="2631820" y="1808917"/>
                </a:cubicBezTo>
                <a:cubicBezTo>
                  <a:pt x="2646251" y="1767715"/>
                  <a:pt x="2559867" y="1594997"/>
                  <a:pt x="2520728" y="1578516"/>
                </a:cubicBezTo>
                <a:cubicBezTo>
                  <a:pt x="2498861" y="1568999"/>
                  <a:pt x="2476190" y="1563243"/>
                  <a:pt x="2453287" y="1560832"/>
                </a:cubicBezTo>
                <a:close/>
                <a:moveTo>
                  <a:pt x="2886229" y="1472872"/>
                </a:moveTo>
                <a:cubicBezTo>
                  <a:pt x="2815891" y="1467374"/>
                  <a:pt x="2745581" y="1478375"/>
                  <a:pt x="2685390" y="1508473"/>
                </a:cubicBezTo>
                <a:cubicBezTo>
                  <a:pt x="2644076" y="1529074"/>
                  <a:pt x="2598809" y="1551653"/>
                  <a:pt x="2611262" y="1605215"/>
                </a:cubicBezTo>
                <a:cubicBezTo>
                  <a:pt x="2629844" y="1679378"/>
                  <a:pt x="2640123" y="1759639"/>
                  <a:pt x="2693494" y="1821277"/>
                </a:cubicBezTo>
                <a:cubicBezTo>
                  <a:pt x="2699622" y="1827540"/>
                  <a:pt x="2726506" y="1823420"/>
                  <a:pt x="2740936" y="1815179"/>
                </a:cubicBezTo>
                <a:cubicBezTo>
                  <a:pt x="2913702" y="1720415"/>
                  <a:pt x="3094771" y="1732776"/>
                  <a:pt x="3298572" y="1765737"/>
                </a:cubicBezTo>
                <a:cubicBezTo>
                  <a:pt x="3257258" y="1710197"/>
                  <a:pt x="3224445" y="1668995"/>
                  <a:pt x="3191433" y="1625816"/>
                </a:cubicBezTo>
                <a:cubicBezTo>
                  <a:pt x="3120765" y="1537026"/>
                  <a:pt x="3003458" y="1482034"/>
                  <a:pt x="2886229" y="1472872"/>
                </a:cubicBezTo>
                <a:close/>
                <a:moveTo>
                  <a:pt x="1796454" y="1298674"/>
                </a:moveTo>
                <a:cubicBezTo>
                  <a:pt x="1666780" y="1298674"/>
                  <a:pt x="1561816" y="1391295"/>
                  <a:pt x="1532955" y="1527096"/>
                </a:cubicBezTo>
                <a:cubicBezTo>
                  <a:pt x="1524851" y="1566156"/>
                  <a:pt x="1539083" y="1580494"/>
                  <a:pt x="1574071" y="1572254"/>
                </a:cubicBezTo>
                <a:cubicBezTo>
                  <a:pt x="1749012" y="1531217"/>
                  <a:pt x="1905372" y="1568133"/>
                  <a:pt x="2047499" y="1671138"/>
                </a:cubicBezTo>
                <a:cubicBezTo>
                  <a:pt x="2078336" y="1693716"/>
                  <a:pt x="2094743" y="1687619"/>
                  <a:pt x="2100870" y="1646417"/>
                </a:cubicBezTo>
                <a:cubicBezTo>
                  <a:pt x="2135858" y="1444693"/>
                  <a:pt x="2008359" y="1298674"/>
                  <a:pt x="1796454" y="1298674"/>
                </a:cubicBezTo>
                <a:close/>
                <a:moveTo>
                  <a:pt x="2400089" y="1238815"/>
                </a:moveTo>
                <a:cubicBezTo>
                  <a:pt x="2385977" y="1237551"/>
                  <a:pt x="2370546" y="1238437"/>
                  <a:pt x="2354090" y="1240991"/>
                </a:cubicBezTo>
                <a:cubicBezTo>
                  <a:pt x="2197730" y="1265712"/>
                  <a:pt x="2133882" y="1347951"/>
                  <a:pt x="2131707" y="1551653"/>
                </a:cubicBezTo>
                <a:cubicBezTo>
                  <a:pt x="2131707" y="1559893"/>
                  <a:pt x="2123603" y="1615598"/>
                  <a:pt x="2144161" y="1629936"/>
                </a:cubicBezTo>
                <a:cubicBezTo>
                  <a:pt x="2183300" y="1656635"/>
                  <a:pt x="2211963" y="1603237"/>
                  <a:pt x="2246951" y="1584614"/>
                </a:cubicBezTo>
                <a:cubicBezTo>
                  <a:pt x="2296369" y="1559893"/>
                  <a:pt x="2345787" y="1541435"/>
                  <a:pt x="2399357" y="1524954"/>
                </a:cubicBezTo>
                <a:cubicBezTo>
                  <a:pt x="2444624" y="1510616"/>
                  <a:pt x="2510449" y="1562036"/>
                  <a:pt x="2528833" y="1514736"/>
                </a:cubicBezTo>
                <a:cubicBezTo>
                  <a:pt x="2543263" y="1477654"/>
                  <a:pt x="2508275" y="1419972"/>
                  <a:pt x="2496019" y="1370694"/>
                </a:cubicBezTo>
                <a:cubicBezTo>
                  <a:pt x="2491868" y="1354214"/>
                  <a:pt x="2485740" y="1337733"/>
                  <a:pt x="2483566" y="1321252"/>
                </a:cubicBezTo>
                <a:cubicBezTo>
                  <a:pt x="2472891" y="1265753"/>
                  <a:pt x="2442425" y="1242608"/>
                  <a:pt x="2400089" y="1238815"/>
                </a:cubicBezTo>
                <a:close/>
                <a:moveTo>
                  <a:pt x="1108009" y="1226739"/>
                </a:moveTo>
                <a:cubicBezTo>
                  <a:pt x="1019018" y="1222170"/>
                  <a:pt x="936551" y="1271316"/>
                  <a:pt x="858099" y="1376792"/>
                </a:cubicBezTo>
                <a:cubicBezTo>
                  <a:pt x="1092737" y="1440573"/>
                  <a:pt x="1224388" y="1605215"/>
                  <a:pt x="1314922" y="1829518"/>
                </a:cubicBezTo>
                <a:cubicBezTo>
                  <a:pt x="1467130" y="1594997"/>
                  <a:pt x="1448549" y="1415852"/>
                  <a:pt x="1275783" y="1292411"/>
                </a:cubicBezTo>
                <a:cubicBezTo>
                  <a:pt x="1217148" y="1251560"/>
                  <a:pt x="1161404" y="1229480"/>
                  <a:pt x="1108009" y="1226739"/>
                </a:cubicBezTo>
                <a:close/>
                <a:moveTo>
                  <a:pt x="2685186" y="1173230"/>
                </a:moveTo>
                <a:cubicBezTo>
                  <a:pt x="2649796" y="1174883"/>
                  <a:pt x="2613289" y="1182320"/>
                  <a:pt x="2576274" y="1195669"/>
                </a:cubicBezTo>
                <a:cubicBezTo>
                  <a:pt x="2539309" y="1210172"/>
                  <a:pt x="2497996" y="1226653"/>
                  <a:pt x="2512426" y="1271810"/>
                </a:cubicBezTo>
                <a:cubicBezTo>
                  <a:pt x="2539112" y="1347951"/>
                  <a:pt x="2522705" y="1438595"/>
                  <a:pt x="2590704" y="1498255"/>
                </a:cubicBezTo>
                <a:cubicBezTo>
                  <a:pt x="2596832" y="1502375"/>
                  <a:pt x="2617390" y="1494135"/>
                  <a:pt x="2627669" y="1487872"/>
                </a:cubicBezTo>
                <a:cubicBezTo>
                  <a:pt x="2765645" y="1426235"/>
                  <a:pt x="2907574" y="1422114"/>
                  <a:pt x="3068085" y="1461174"/>
                </a:cubicBezTo>
                <a:cubicBezTo>
                  <a:pt x="3020644" y="1397393"/>
                  <a:pt x="2989806" y="1354214"/>
                  <a:pt x="2956993" y="1311034"/>
                </a:cubicBezTo>
                <a:cubicBezTo>
                  <a:pt x="2887461" y="1215364"/>
                  <a:pt x="2791355" y="1168270"/>
                  <a:pt x="2685186" y="1173230"/>
                </a:cubicBezTo>
                <a:close/>
                <a:moveTo>
                  <a:pt x="1945227" y="1029764"/>
                </a:moveTo>
                <a:cubicBezTo>
                  <a:pt x="1929800" y="1028887"/>
                  <a:pt x="1913106" y="1029379"/>
                  <a:pt x="1895093" y="1031192"/>
                </a:cubicBezTo>
                <a:cubicBezTo>
                  <a:pt x="1814837" y="1039432"/>
                  <a:pt x="1707896" y="1144250"/>
                  <a:pt x="1695640" y="1226653"/>
                </a:cubicBezTo>
                <a:cubicBezTo>
                  <a:pt x="1689315" y="1275930"/>
                  <a:pt x="1722326" y="1265712"/>
                  <a:pt x="1747035" y="1261592"/>
                </a:cubicBezTo>
                <a:cubicBezTo>
                  <a:pt x="1843698" y="1243134"/>
                  <a:pt x="1928104" y="1273953"/>
                  <a:pt x="2010336" y="1319275"/>
                </a:cubicBezTo>
                <a:cubicBezTo>
                  <a:pt x="2035045" y="1333613"/>
                  <a:pt x="2055603" y="1374815"/>
                  <a:pt x="2088615" y="1352071"/>
                </a:cubicBezTo>
                <a:cubicBezTo>
                  <a:pt x="2115300" y="1331635"/>
                  <a:pt x="2098894" y="1292411"/>
                  <a:pt x="2100870" y="1265712"/>
                </a:cubicBezTo>
                <a:cubicBezTo>
                  <a:pt x="2099141" y="1109104"/>
                  <a:pt x="2053219" y="1035902"/>
                  <a:pt x="1945227" y="1029764"/>
                </a:cubicBezTo>
                <a:close/>
                <a:moveTo>
                  <a:pt x="1369586" y="1008906"/>
                </a:moveTo>
                <a:cubicBezTo>
                  <a:pt x="1292341" y="1012867"/>
                  <a:pt x="1204546" y="1068129"/>
                  <a:pt x="1092737" y="1181331"/>
                </a:cubicBezTo>
                <a:cubicBezTo>
                  <a:pt x="1294364" y="1212150"/>
                  <a:pt x="1409607" y="1341853"/>
                  <a:pt x="1473258" y="1529074"/>
                </a:cubicBezTo>
                <a:cubicBezTo>
                  <a:pt x="1621513" y="1304772"/>
                  <a:pt x="1627641" y="1154632"/>
                  <a:pt x="1500142" y="1055748"/>
                </a:cubicBezTo>
                <a:cubicBezTo>
                  <a:pt x="1458482" y="1022622"/>
                  <a:pt x="1415933" y="1006530"/>
                  <a:pt x="1369586" y="1008906"/>
                </a:cubicBezTo>
                <a:close/>
                <a:moveTo>
                  <a:pt x="2304983" y="982326"/>
                </a:moveTo>
                <a:cubicBezTo>
                  <a:pt x="2260034" y="989465"/>
                  <a:pt x="2215669" y="1024970"/>
                  <a:pt x="2176975" y="1055748"/>
                </a:cubicBezTo>
                <a:cubicBezTo>
                  <a:pt x="2131707" y="1094972"/>
                  <a:pt x="2133882" y="1148370"/>
                  <a:pt x="2133882" y="1208030"/>
                </a:cubicBezTo>
                <a:cubicBezTo>
                  <a:pt x="2125579" y="1271810"/>
                  <a:pt x="2133882" y="1317132"/>
                  <a:pt x="2220265" y="1255494"/>
                </a:cubicBezTo>
                <a:cubicBezTo>
                  <a:pt x="2267509" y="1220390"/>
                  <a:pt x="2325229" y="1208030"/>
                  <a:pt x="2384927" y="1208030"/>
                </a:cubicBezTo>
                <a:cubicBezTo>
                  <a:pt x="2413787" y="1208030"/>
                  <a:pt x="2446601" y="1203910"/>
                  <a:pt x="2432171" y="1162873"/>
                </a:cubicBezTo>
                <a:cubicBezTo>
                  <a:pt x="2409636" y="1101070"/>
                  <a:pt x="2415764" y="1010591"/>
                  <a:pt x="2349939" y="985870"/>
                </a:cubicBezTo>
                <a:cubicBezTo>
                  <a:pt x="2335014" y="980720"/>
                  <a:pt x="2319966" y="979947"/>
                  <a:pt x="2304983" y="982326"/>
                </a:cubicBezTo>
                <a:close/>
                <a:moveTo>
                  <a:pt x="2590433" y="891209"/>
                </a:moveTo>
                <a:cubicBezTo>
                  <a:pt x="2579388" y="889664"/>
                  <a:pt x="2568071" y="890199"/>
                  <a:pt x="2555716" y="891271"/>
                </a:cubicBezTo>
                <a:cubicBezTo>
                  <a:pt x="2428019" y="909729"/>
                  <a:pt x="2399357" y="979607"/>
                  <a:pt x="2461031" y="1123649"/>
                </a:cubicBezTo>
                <a:cubicBezTo>
                  <a:pt x="2477438" y="1162873"/>
                  <a:pt x="2497996" y="1177211"/>
                  <a:pt x="2539112" y="1164850"/>
                </a:cubicBezTo>
                <a:cubicBezTo>
                  <a:pt x="2621541" y="1140129"/>
                  <a:pt x="2707925" y="1119693"/>
                  <a:pt x="2800633" y="1144250"/>
                </a:cubicBezTo>
                <a:cubicBezTo>
                  <a:pt x="2771773" y="1066131"/>
                  <a:pt x="2668785" y="932308"/>
                  <a:pt x="2623518" y="903631"/>
                </a:cubicBezTo>
                <a:cubicBezTo>
                  <a:pt x="2612251" y="896380"/>
                  <a:pt x="2601478" y="892754"/>
                  <a:pt x="2590433" y="891209"/>
                </a:cubicBezTo>
                <a:close/>
                <a:moveTo>
                  <a:pt x="3625697" y="814394"/>
                </a:moveTo>
                <a:cubicBezTo>
                  <a:pt x="3495353" y="813778"/>
                  <a:pt x="3382015" y="895267"/>
                  <a:pt x="3246979" y="1080469"/>
                </a:cubicBezTo>
                <a:cubicBezTo>
                  <a:pt x="3072236" y="1319275"/>
                  <a:pt x="3109201" y="1543577"/>
                  <a:pt x="3337514" y="1724535"/>
                </a:cubicBezTo>
                <a:cubicBezTo>
                  <a:pt x="3364397" y="1343831"/>
                  <a:pt x="3566024" y="1082612"/>
                  <a:pt x="3887045" y="899511"/>
                </a:cubicBezTo>
                <a:cubicBezTo>
                  <a:pt x="3788233" y="844692"/>
                  <a:pt x="3703904" y="814764"/>
                  <a:pt x="3625697" y="814394"/>
                </a:cubicBezTo>
                <a:close/>
                <a:moveTo>
                  <a:pt x="1624552" y="768262"/>
                </a:moveTo>
                <a:cubicBezTo>
                  <a:pt x="1607577" y="765193"/>
                  <a:pt x="1589589" y="768819"/>
                  <a:pt x="1570118" y="782168"/>
                </a:cubicBezTo>
                <a:cubicBezTo>
                  <a:pt x="1497967" y="833588"/>
                  <a:pt x="1427991" y="883030"/>
                  <a:pt x="1356038" y="961149"/>
                </a:cubicBezTo>
                <a:cubicBezTo>
                  <a:pt x="1514572" y="989990"/>
                  <a:pt x="1602932" y="1076349"/>
                  <a:pt x="1642071" y="1230773"/>
                </a:cubicBezTo>
                <a:cubicBezTo>
                  <a:pt x="1695640" y="1156610"/>
                  <a:pt x="1724303" y="1086732"/>
                  <a:pt x="1744861" y="1014711"/>
                </a:cubicBezTo>
                <a:cubicBezTo>
                  <a:pt x="1771745" y="928187"/>
                  <a:pt x="1740908" y="854189"/>
                  <a:pt x="1672908" y="794529"/>
                </a:cubicBezTo>
                <a:cubicBezTo>
                  <a:pt x="1657490" y="781097"/>
                  <a:pt x="1641528" y="771332"/>
                  <a:pt x="1624552" y="768262"/>
                </a:cubicBezTo>
                <a:close/>
                <a:moveTo>
                  <a:pt x="2010562" y="745712"/>
                </a:moveTo>
                <a:cubicBezTo>
                  <a:pt x="1980401" y="742800"/>
                  <a:pt x="1952270" y="749784"/>
                  <a:pt x="1932255" y="782168"/>
                </a:cubicBezTo>
                <a:cubicBezTo>
                  <a:pt x="1897267" y="847926"/>
                  <a:pt x="1853977" y="909729"/>
                  <a:pt x="1831442" y="994110"/>
                </a:cubicBezTo>
                <a:cubicBezTo>
                  <a:pt x="1930081" y="969389"/>
                  <a:pt x="2008359" y="1012569"/>
                  <a:pt x="2105021" y="1045530"/>
                </a:cubicBezTo>
                <a:cubicBezTo>
                  <a:pt x="2105021" y="967411"/>
                  <a:pt x="2105021" y="899511"/>
                  <a:pt x="2105021" y="831610"/>
                </a:cubicBezTo>
                <a:cubicBezTo>
                  <a:pt x="2105021" y="786288"/>
                  <a:pt x="2082487" y="761567"/>
                  <a:pt x="2041173" y="751349"/>
                </a:cubicBezTo>
                <a:cubicBezTo>
                  <a:pt x="2030894" y="748754"/>
                  <a:pt x="2020615" y="746683"/>
                  <a:pt x="2010562" y="745712"/>
                </a:cubicBezTo>
                <a:close/>
                <a:moveTo>
                  <a:pt x="2249125" y="745087"/>
                </a:moveTo>
                <a:cubicBezTo>
                  <a:pt x="2121428" y="767665"/>
                  <a:pt x="2156416" y="864407"/>
                  <a:pt x="2150289" y="940548"/>
                </a:cubicBezTo>
                <a:cubicBezTo>
                  <a:pt x="2148312" y="967411"/>
                  <a:pt x="2141986" y="1020809"/>
                  <a:pt x="2187254" y="1000208"/>
                </a:cubicBezTo>
                <a:cubicBezTo>
                  <a:pt x="2244974" y="971532"/>
                  <a:pt x="2347764" y="987848"/>
                  <a:pt x="2349939" y="897368"/>
                </a:cubicBezTo>
                <a:cubicBezTo>
                  <a:pt x="2354090" y="835566"/>
                  <a:pt x="2329381" y="759590"/>
                  <a:pt x="2249125" y="745087"/>
                </a:cubicBezTo>
                <a:close/>
                <a:moveTo>
                  <a:pt x="700603" y="703184"/>
                </a:moveTo>
                <a:cubicBezTo>
                  <a:pt x="643476" y="708046"/>
                  <a:pt x="587386" y="724486"/>
                  <a:pt x="559613" y="749207"/>
                </a:cubicBezTo>
                <a:cubicBezTo>
                  <a:pt x="530950" y="775906"/>
                  <a:pt x="551508" y="792386"/>
                  <a:pt x="569892" y="806889"/>
                </a:cubicBezTo>
                <a:cubicBezTo>
                  <a:pt x="724275" y="915827"/>
                  <a:pt x="808681" y="1063988"/>
                  <a:pt x="829239" y="1251374"/>
                </a:cubicBezTo>
                <a:cubicBezTo>
                  <a:pt x="831413" y="1275930"/>
                  <a:pt x="837541" y="1298674"/>
                  <a:pt x="874506" y="1288291"/>
                </a:cubicBezTo>
                <a:cubicBezTo>
                  <a:pt x="948634" y="1265712"/>
                  <a:pt x="1036993" y="1148370"/>
                  <a:pt x="1036993" y="1043552"/>
                </a:cubicBezTo>
                <a:cubicBezTo>
                  <a:pt x="1026714" y="928187"/>
                  <a:pt x="971168" y="808867"/>
                  <a:pt x="847820" y="726628"/>
                </a:cubicBezTo>
                <a:cubicBezTo>
                  <a:pt x="815896" y="705038"/>
                  <a:pt x="757731" y="698322"/>
                  <a:pt x="700603" y="703184"/>
                </a:cubicBezTo>
                <a:close/>
                <a:moveTo>
                  <a:pt x="3275819" y="693531"/>
                </a:moveTo>
                <a:cubicBezTo>
                  <a:pt x="3146392" y="684046"/>
                  <a:pt x="3041548" y="742553"/>
                  <a:pt x="2952842" y="868527"/>
                </a:cubicBezTo>
                <a:cubicBezTo>
                  <a:pt x="2821191" y="1049650"/>
                  <a:pt x="2856179" y="1189571"/>
                  <a:pt x="3090620" y="1399536"/>
                </a:cubicBezTo>
                <a:cubicBezTo>
                  <a:pt x="3129759" y="1113431"/>
                  <a:pt x="3288293" y="915827"/>
                  <a:pt x="3537163" y="784146"/>
                </a:cubicBezTo>
                <a:cubicBezTo>
                  <a:pt x="3439982" y="729389"/>
                  <a:pt x="3353476" y="699221"/>
                  <a:pt x="3275819" y="693531"/>
                </a:cubicBezTo>
                <a:close/>
                <a:moveTo>
                  <a:pt x="1773789" y="630710"/>
                </a:moveTo>
                <a:cubicBezTo>
                  <a:pt x="1737411" y="632472"/>
                  <a:pt x="1722771" y="692637"/>
                  <a:pt x="1687338" y="701907"/>
                </a:cubicBezTo>
                <a:cubicBezTo>
                  <a:pt x="1637920" y="714268"/>
                  <a:pt x="1681210" y="751349"/>
                  <a:pt x="1701768" y="769808"/>
                </a:cubicBezTo>
                <a:cubicBezTo>
                  <a:pt x="1744861" y="812987"/>
                  <a:pt x="1771745" y="868527"/>
                  <a:pt x="1798430" y="924067"/>
                </a:cubicBezTo>
                <a:cubicBezTo>
                  <a:pt x="1845674" y="897368"/>
                  <a:pt x="1843698" y="850069"/>
                  <a:pt x="1866430" y="817107"/>
                </a:cubicBezTo>
                <a:cubicBezTo>
                  <a:pt x="1915651" y="743109"/>
                  <a:pt x="1872558" y="697787"/>
                  <a:pt x="1818988" y="652465"/>
                </a:cubicBezTo>
                <a:cubicBezTo>
                  <a:pt x="1800457" y="636025"/>
                  <a:pt x="1785915" y="630123"/>
                  <a:pt x="1773789" y="630710"/>
                </a:cubicBezTo>
                <a:close/>
                <a:moveTo>
                  <a:pt x="1056920" y="591556"/>
                </a:moveTo>
                <a:cubicBezTo>
                  <a:pt x="988715" y="593204"/>
                  <a:pt x="914189" y="620884"/>
                  <a:pt x="841692" y="677186"/>
                </a:cubicBezTo>
                <a:cubicBezTo>
                  <a:pt x="1000029" y="771785"/>
                  <a:pt x="1071982" y="922089"/>
                  <a:pt x="1092737" y="1117551"/>
                </a:cubicBezTo>
                <a:cubicBezTo>
                  <a:pt x="1154411" y="1066131"/>
                  <a:pt x="1199679" y="1024929"/>
                  <a:pt x="1249097" y="987848"/>
                </a:cubicBezTo>
                <a:cubicBezTo>
                  <a:pt x="1319073" y="934450"/>
                  <a:pt x="1331329" y="870670"/>
                  <a:pt x="1306620" y="788266"/>
                </a:cubicBezTo>
                <a:cubicBezTo>
                  <a:pt x="1266714" y="658377"/>
                  <a:pt x="1170596" y="588811"/>
                  <a:pt x="1056920" y="591556"/>
                </a:cubicBezTo>
                <a:close/>
                <a:moveTo>
                  <a:pt x="1380747" y="483805"/>
                </a:moveTo>
                <a:cubicBezTo>
                  <a:pt x="1315910" y="480200"/>
                  <a:pt x="1240795" y="505375"/>
                  <a:pt x="1164690" y="559843"/>
                </a:cubicBezTo>
                <a:cubicBezTo>
                  <a:pt x="1314922" y="681306"/>
                  <a:pt x="1314922" y="681306"/>
                  <a:pt x="1366317" y="872647"/>
                </a:cubicBezTo>
                <a:cubicBezTo>
                  <a:pt x="1532955" y="788266"/>
                  <a:pt x="1594629" y="681306"/>
                  <a:pt x="1535130" y="580444"/>
                </a:cubicBezTo>
                <a:cubicBezTo>
                  <a:pt x="1500142" y="519795"/>
                  <a:pt x="1445584" y="487411"/>
                  <a:pt x="1380747" y="483805"/>
                </a:cubicBezTo>
                <a:close/>
                <a:moveTo>
                  <a:pt x="2619169" y="478367"/>
                </a:moveTo>
                <a:cubicBezTo>
                  <a:pt x="2574693" y="484279"/>
                  <a:pt x="2546426" y="517735"/>
                  <a:pt x="2500170" y="582587"/>
                </a:cubicBezTo>
                <a:cubicBezTo>
                  <a:pt x="2440473" y="668946"/>
                  <a:pt x="2531007" y="703885"/>
                  <a:pt x="2561844" y="751349"/>
                </a:cubicBezTo>
                <a:cubicBezTo>
                  <a:pt x="2605135" y="815130"/>
                  <a:pt x="2607111" y="714268"/>
                  <a:pt x="2642099" y="718388"/>
                </a:cubicBezTo>
                <a:cubicBezTo>
                  <a:pt x="2596832" y="868527"/>
                  <a:pt x="2716227" y="940548"/>
                  <a:pt x="2790157" y="1033169"/>
                </a:cubicBezTo>
                <a:cubicBezTo>
                  <a:pt x="2817040" y="1068109"/>
                  <a:pt x="2837598" y="1041410"/>
                  <a:pt x="2845900" y="1010591"/>
                </a:cubicBezTo>
                <a:cubicBezTo>
                  <a:pt x="2895121" y="833588"/>
                  <a:pt x="3018667" y="724486"/>
                  <a:pt x="3183329" y="648345"/>
                </a:cubicBezTo>
                <a:cubicBezTo>
                  <a:pt x="2983679" y="555723"/>
                  <a:pt x="2798459" y="537265"/>
                  <a:pt x="2642099" y="718388"/>
                </a:cubicBezTo>
                <a:cubicBezTo>
                  <a:pt x="2666809" y="617526"/>
                  <a:pt x="2755366" y="584564"/>
                  <a:pt x="2835424" y="539407"/>
                </a:cubicBezTo>
                <a:cubicBezTo>
                  <a:pt x="2724332" y="494085"/>
                  <a:pt x="2663646" y="472454"/>
                  <a:pt x="2619169" y="478367"/>
                </a:cubicBezTo>
                <a:close/>
                <a:moveTo>
                  <a:pt x="1623490" y="415802"/>
                </a:moveTo>
                <a:cubicBezTo>
                  <a:pt x="1586525" y="424042"/>
                  <a:pt x="1557665" y="430305"/>
                  <a:pt x="1526828" y="436403"/>
                </a:cubicBezTo>
                <a:cubicBezTo>
                  <a:pt x="1497967" y="442665"/>
                  <a:pt x="1479584" y="461124"/>
                  <a:pt x="1504095" y="485845"/>
                </a:cubicBezTo>
                <a:cubicBezTo>
                  <a:pt x="1551537" y="533145"/>
                  <a:pt x="1584350" y="586707"/>
                  <a:pt x="1598781" y="652465"/>
                </a:cubicBezTo>
                <a:cubicBezTo>
                  <a:pt x="1602932" y="666968"/>
                  <a:pt x="1613211" y="681306"/>
                  <a:pt x="1625664" y="673066"/>
                </a:cubicBezTo>
                <a:cubicBezTo>
                  <a:pt x="1679036" y="642247"/>
                  <a:pt x="1744861" y="607308"/>
                  <a:pt x="1738733" y="543527"/>
                </a:cubicBezTo>
                <a:cubicBezTo>
                  <a:pt x="1734582" y="481725"/>
                  <a:pt x="1697617" y="419922"/>
                  <a:pt x="1623490" y="415802"/>
                </a:cubicBezTo>
                <a:close/>
                <a:moveTo>
                  <a:pt x="2854005" y="144200"/>
                </a:moveTo>
                <a:cubicBezTo>
                  <a:pt x="2769599" y="152440"/>
                  <a:pt x="2714052" y="199740"/>
                  <a:pt x="2650402" y="232701"/>
                </a:cubicBezTo>
                <a:cubicBezTo>
                  <a:pt x="2572123" y="271760"/>
                  <a:pt x="2582402" y="335706"/>
                  <a:pt x="2613239" y="389103"/>
                </a:cubicBezTo>
                <a:cubicBezTo>
                  <a:pt x="2652378" y="455026"/>
                  <a:pt x="2730657" y="467387"/>
                  <a:pt x="2800633" y="483702"/>
                </a:cubicBezTo>
                <a:cubicBezTo>
                  <a:pt x="2827319" y="489965"/>
                  <a:pt x="2833447" y="465244"/>
                  <a:pt x="2829296" y="442665"/>
                </a:cubicBezTo>
                <a:cubicBezTo>
                  <a:pt x="2814866" y="341804"/>
                  <a:pt x="2819017" y="245062"/>
                  <a:pt x="2854005" y="144200"/>
                </a:cubicBezTo>
                <a:close/>
                <a:moveTo>
                  <a:pt x="3185305" y="59819"/>
                </a:moveTo>
                <a:cubicBezTo>
                  <a:pt x="2915679" y="101020"/>
                  <a:pt x="2860133" y="156560"/>
                  <a:pt x="2868435" y="360262"/>
                </a:cubicBezTo>
                <a:cubicBezTo>
                  <a:pt x="2874563" y="504303"/>
                  <a:pt x="2979527" y="576324"/>
                  <a:pt x="3226421" y="596925"/>
                </a:cubicBezTo>
                <a:cubicBezTo>
                  <a:pt x="3111178" y="426185"/>
                  <a:pt x="3119480" y="249182"/>
                  <a:pt x="3185305" y="59819"/>
                </a:cubicBezTo>
                <a:close/>
                <a:moveTo>
                  <a:pt x="1472137" y="32940"/>
                </a:moveTo>
                <a:cubicBezTo>
                  <a:pt x="1445534" y="32677"/>
                  <a:pt x="1445535" y="55822"/>
                  <a:pt x="1454875" y="92780"/>
                </a:cubicBezTo>
                <a:cubicBezTo>
                  <a:pt x="1469107" y="156560"/>
                  <a:pt x="1473258" y="220341"/>
                  <a:pt x="1458828" y="286264"/>
                </a:cubicBezTo>
                <a:cubicBezTo>
                  <a:pt x="1450723" y="323345"/>
                  <a:pt x="1407433" y="374765"/>
                  <a:pt x="1444596" y="397343"/>
                </a:cubicBezTo>
                <a:cubicBezTo>
                  <a:pt x="1483537" y="424042"/>
                  <a:pt x="1535130" y="383005"/>
                  <a:pt x="1578223" y="364382"/>
                </a:cubicBezTo>
                <a:cubicBezTo>
                  <a:pt x="1644048" y="335706"/>
                  <a:pt x="1629618" y="273903"/>
                  <a:pt x="1633769" y="224461"/>
                </a:cubicBezTo>
                <a:cubicBezTo>
                  <a:pt x="1635943" y="105140"/>
                  <a:pt x="1615385" y="80419"/>
                  <a:pt x="1508246" y="41360"/>
                </a:cubicBezTo>
                <a:cubicBezTo>
                  <a:pt x="1492828" y="35716"/>
                  <a:pt x="1481004" y="33027"/>
                  <a:pt x="1472137" y="32940"/>
                </a:cubicBezTo>
                <a:close/>
                <a:moveTo>
                  <a:pt x="651882" y="0"/>
                </a:moveTo>
                <a:lnTo>
                  <a:pt x="699146" y="0"/>
                </a:lnTo>
                <a:lnTo>
                  <a:pt x="709675" y="93585"/>
                </a:lnTo>
                <a:cubicBezTo>
                  <a:pt x="718551" y="300339"/>
                  <a:pt x="656176" y="503850"/>
                  <a:pt x="539055" y="712125"/>
                </a:cubicBezTo>
                <a:cubicBezTo>
                  <a:pt x="642043" y="679329"/>
                  <a:pt x="728426" y="662848"/>
                  <a:pt x="775670" y="580444"/>
                </a:cubicBezTo>
                <a:cubicBezTo>
                  <a:pt x="859137" y="432365"/>
                  <a:pt x="910026" y="278446"/>
                  <a:pt x="906820" y="115209"/>
                </a:cubicBezTo>
                <a:lnTo>
                  <a:pt x="891570" y="0"/>
                </a:lnTo>
                <a:lnTo>
                  <a:pt x="933824" y="0"/>
                </a:lnTo>
                <a:lnTo>
                  <a:pt x="936433" y="12815"/>
                </a:lnTo>
                <a:cubicBezTo>
                  <a:pt x="964435" y="215242"/>
                  <a:pt x="913102" y="408097"/>
                  <a:pt x="818960" y="601045"/>
                </a:cubicBezTo>
                <a:cubicBezTo>
                  <a:pt x="1068028" y="570226"/>
                  <a:pt x="1150260" y="463266"/>
                  <a:pt x="1174969" y="166943"/>
                </a:cubicBezTo>
                <a:cubicBezTo>
                  <a:pt x="1179615" y="110868"/>
                  <a:pt x="1178330" y="63403"/>
                  <a:pt x="1170092" y="22979"/>
                </a:cubicBezTo>
                <a:lnTo>
                  <a:pt x="1162772" y="0"/>
                </a:lnTo>
                <a:lnTo>
                  <a:pt x="1203762" y="0"/>
                </a:lnTo>
                <a:lnTo>
                  <a:pt x="1217321" y="60370"/>
                </a:lnTo>
                <a:cubicBezTo>
                  <a:pt x="1239596" y="210133"/>
                  <a:pt x="1194490" y="352063"/>
                  <a:pt x="1129702" y="494085"/>
                </a:cubicBezTo>
                <a:cubicBezTo>
                  <a:pt x="1316899" y="467387"/>
                  <a:pt x="1409607" y="383005"/>
                  <a:pt x="1421863" y="234844"/>
                </a:cubicBezTo>
                <a:cubicBezTo>
                  <a:pt x="1431154" y="139173"/>
                  <a:pt x="1424482" y="75393"/>
                  <a:pt x="1387443" y="26527"/>
                </a:cubicBezTo>
                <a:lnTo>
                  <a:pt x="1361242" y="0"/>
                </a:lnTo>
                <a:lnTo>
                  <a:pt x="2544262" y="0"/>
                </a:lnTo>
                <a:lnTo>
                  <a:pt x="2538514" y="7767"/>
                </a:lnTo>
                <a:cubicBezTo>
                  <a:pt x="2525713" y="31315"/>
                  <a:pt x="2525324" y="59674"/>
                  <a:pt x="2551565" y="99043"/>
                </a:cubicBezTo>
                <a:cubicBezTo>
                  <a:pt x="2600983" y="177161"/>
                  <a:pt x="2677088" y="177161"/>
                  <a:pt x="2779878" y="105140"/>
                </a:cubicBezTo>
                <a:cubicBezTo>
                  <a:pt x="2743901" y="80419"/>
                  <a:pt x="2718204" y="49065"/>
                  <a:pt x="2696880" y="14105"/>
                </a:cubicBezTo>
                <a:lnTo>
                  <a:pt x="2689774" y="0"/>
                </a:lnTo>
                <a:lnTo>
                  <a:pt x="2731883" y="0"/>
                </a:lnTo>
                <a:lnTo>
                  <a:pt x="2737647" y="13093"/>
                </a:lnTo>
                <a:cubicBezTo>
                  <a:pt x="2771662" y="62744"/>
                  <a:pt x="2830334" y="86600"/>
                  <a:pt x="2907574" y="80419"/>
                </a:cubicBezTo>
                <a:cubicBezTo>
                  <a:pt x="2967272" y="74322"/>
                  <a:pt x="3026969" y="61961"/>
                  <a:pt x="3086469" y="33120"/>
                </a:cubicBezTo>
                <a:cubicBezTo>
                  <a:pt x="3074164" y="20759"/>
                  <a:pt x="3060042" y="10850"/>
                  <a:pt x="3045652" y="1750"/>
                </a:cubicBezTo>
                <a:lnTo>
                  <a:pt x="3042853" y="0"/>
                </a:lnTo>
                <a:lnTo>
                  <a:pt x="3338685" y="0"/>
                </a:lnTo>
                <a:lnTo>
                  <a:pt x="3328287" y="3915"/>
                </a:lnTo>
                <a:cubicBezTo>
                  <a:pt x="3219639" y="55670"/>
                  <a:pt x="3186343" y="134456"/>
                  <a:pt x="3181154" y="275881"/>
                </a:cubicBezTo>
                <a:cubicBezTo>
                  <a:pt x="3168898" y="537265"/>
                  <a:pt x="3267735" y="654607"/>
                  <a:pt x="3574326" y="728606"/>
                </a:cubicBezTo>
                <a:cubicBezTo>
                  <a:pt x="3510478" y="588685"/>
                  <a:pt x="3471338" y="461124"/>
                  <a:pt x="3489920" y="321203"/>
                </a:cubicBezTo>
                <a:cubicBezTo>
                  <a:pt x="3498123" y="254373"/>
                  <a:pt x="3514036" y="189563"/>
                  <a:pt x="3535631" y="125247"/>
                </a:cubicBezTo>
                <a:lnTo>
                  <a:pt x="3587427" y="0"/>
                </a:lnTo>
                <a:lnTo>
                  <a:pt x="3629411" y="0"/>
                </a:lnTo>
                <a:lnTo>
                  <a:pt x="3602501" y="54807"/>
                </a:lnTo>
                <a:cubicBezTo>
                  <a:pt x="3557116" y="161587"/>
                  <a:pt x="3532024" y="269247"/>
                  <a:pt x="3529059" y="366525"/>
                </a:cubicBezTo>
                <a:cubicBezTo>
                  <a:pt x="3529059" y="648345"/>
                  <a:pt x="3617419" y="773928"/>
                  <a:pt x="3825371" y="827490"/>
                </a:cubicBezTo>
                <a:cubicBezTo>
                  <a:pt x="3899301" y="845949"/>
                  <a:pt x="3911754" y="823370"/>
                  <a:pt x="3889022" y="757447"/>
                </a:cubicBezTo>
                <a:cubicBezTo>
                  <a:pt x="3868464" y="695644"/>
                  <a:pt x="3843754" y="634007"/>
                  <a:pt x="3831499" y="570226"/>
                </a:cubicBezTo>
                <a:cubicBezTo>
                  <a:pt x="3799031" y="405089"/>
                  <a:pt x="3795584" y="242270"/>
                  <a:pt x="3830582" y="82603"/>
                </a:cubicBezTo>
                <a:lnTo>
                  <a:pt x="3855667" y="0"/>
                </a:lnTo>
                <a:lnTo>
                  <a:pt x="3898133" y="0"/>
                </a:lnTo>
                <a:lnTo>
                  <a:pt x="3868207" y="105303"/>
                </a:lnTo>
                <a:cubicBezTo>
                  <a:pt x="3815030" y="343730"/>
                  <a:pt x="3848943" y="581021"/>
                  <a:pt x="3957021" y="817107"/>
                </a:cubicBezTo>
                <a:cubicBezTo>
                  <a:pt x="3985684" y="880888"/>
                  <a:pt x="4047556" y="907751"/>
                  <a:pt x="4109230" y="932308"/>
                </a:cubicBezTo>
                <a:cubicBezTo>
                  <a:pt x="4164776" y="955051"/>
                  <a:pt x="4226450" y="965269"/>
                  <a:pt x="4269740" y="1022951"/>
                </a:cubicBezTo>
                <a:cubicBezTo>
                  <a:pt x="4203915" y="1000208"/>
                  <a:pt x="4135915" y="979772"/>
                  <a:pt x="4072265" y="952908"/>
                </a:cubicBezTo>
                <a:cubicBezTo>
                  <a:pt x="3977579" y="911707"/>
                  <a:pt x="3893173" y="922089"/>
                  <a:pt x="3810941" y="981750"/>
                </a:cubicBezTo>
                <a:cubicBezTo>
                  <a:pt x="3561873" y="1158753"/>
                  <a:pt x="3393060" y="1385033"/>
                  <a:pt x="3380804" y="1703935"/>
                </a:cubicBezTo>
                <a:cubicBezTo>
                  <a:pt x="3378827" y="1759639"/>
                  <a:pt x="3380804" y="1813037"/>
                  <a:pt x="3419943" y="1878960"/>
                </a:cubicBezTo>
                <a:cubicBezTo>
                  <a:pt x="3228596" y="1771835"/>
                  <a:pt x="3045353" y="1743159"/>
                  <a:pt x="2854005" y="1802819"/>
                </a:cubicBezTo>
                <a:cubicBezTo>
                  <a:pt x="2712076" y="1847976"/>
                  <a:pt x="2693494" y="1887200"/>
                  <a:pt x="2736785" y="2027121"/>
                </a:cubicBezTo>
                <a:cubicBezTo>
                  <a:pt x="2751215" y="2072278"/>
                  <a:pt x="2775924" y="2113480"/>
                  <a:pt x="2769599" y="2189621"/>
                </a:cubicBezTo>
                <a:cubicBezTo>
                  <a:pt x="2697646" y="2029099"/>
                  <a:pt x="2697646" y="1821277"/>
                  <a:pt x="2456880" y="1870719"/>
                </a:cubicBezTo>
                <a:cubicBezTo>
                  <a:pt x="2316927" y="1899561"/>
                  <a:pt x="2166696" y="1911756"/>
                  <a:pt x="2129731" y="2095022"/>
                </a:cubicBezTo>
                <a:cubicBezTo>
                  <a:pt x="1991953" y="1837758"/>
                  <a:pt x="1430165" y="1825397"/>
                  <a:pt x="1201655" y="2088759"/>
                </a:cubicBezTo>
                <a:cubicBezTo>
                  <a:pt x="1253050" y="1967461"/>
                  <a:pt x="1300492" y="1872697"/>
                  <a:pt x="1249097" y="1763595"/>
                </a:cubicBezTo>
                <a:cubicBezTo>
                  <a:pt x="1197504" y="1656635"/>
                  <a:pt x="1129702" y="1564013"/>
                  <a:pt x="1033040" y="1494135"/>
                </a:cubicBezTo>
                <a:cubicBezTo>
                  <a:pt x="897239" y="1395416"/>
                  <a:pt x="814809" y="1399536"/>
                  <a:pt x="654298" y="1504353"/>
                </a:cubicBezTo>
                <a:cubicBezTo>
                  <a:pt x="635915" y="1477654"/>
                  <a:pt x="662601" y="1465294"/>
                  <a:pt x="674856" y="1457053"/>
                </a:cubicBezTo>
                <a:cubicBezTo>
                  <a:pt x="820937" y="1358334"/>
                  <a:pt x="802553" y="1214293"/>
                  <a:pt x="748984" y="1080469"/>
                </a:cubicBezTo>
                <a:cubicBezTo>
                  <a:pt x="730402" y="1031192"/>
                  <a:pt x="697589" y="983727"/>
                  <a:pt x="664577" y="940548"/>
                </a:cubicBezTo>
                <a:cubicBezTo>
                  <a:pt x="569892" y="823370"/>
                  <a:pt x="462951" y="749207"/>
                  <a:pt x="302440" y="823370"/>
                </a:cubicBezTo>
                <a:cubicBezTo>
                  <a:pt x="207755" y="866549"/>
                  <a:pt x="102790" y="889128"/>
                  <a:pt x="0" y="911707"/>
                </a:cubicBezTo>
                <a:cubicBezTo>
                  <a:pt x="49418" y="856167"/>
                  <a:pt x="121371" y="839686"/>
                  <a:pt x="185220" y="829468"/>
                </a:cubicBezTo>
                <a:cubicBezTo>
                  <a:pt x="512369" y="780026"/>
                  <a:pt x="613182" y="547648"/>
                  <a:pt x="656473" y="265663"/>
                </a:cubicBezTo>
                <a:cubicBezTo>
                  <a:pt x="666752" y="193642"/>
                  <a:pt x="667246" y="122157"/>
                  <a:pt x="660797" y="50919"/>
                </a:cubicBezTo>
                <a:close/>
              </a:path>
            </a:pathLst>
          </a:custGeom>
          <a:solidFill>
            <a:srgbClr val="2D2924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1872F34D-956F-C9E1-D08B-BD4AD9D4DD2F}"/>
              </a:ext>
            </a:extLst>
          </p:cNvPr>
          <p:cNvSpPr/>
          <p:nvPr userDrawn="1"/>
        </p:nvSpPr>
        <p:spPr>
          <a:xfrm>
            <a:off x="5691795" y="517869"/>
            <a:ext cx="2429650" cy="11102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0" h="21170" extrusionOk="0">
                <a:moveTo>
                  <a:pt x="21590" y="757"/>
                </a:moveTo>
                <a:cubicBezTo>
                  <a:pt x="21376" y="950"/>
                  <a:pt x="21172" y="1096"/>
                  <a:pt x="20992" y="1265"/>
                </a:cubicBezTo>
                <a:cubicBezTo>
                  <a:pt x="20292" y="1895"/>
                  <a:pt x="19660" y="2718"/>
                  <a:pt x="19186" y="4026"/>
                </a:cubicBezTo>
                <a:cubicBezTo>
                  <a:pt x="18938" y="4704"/>
                  <a:pt x="18791" y="5430"/>
                  <a:pt x="18803" y="6302"/>
                </a:cubicBezTo>
                <a:cubicBezTo>
                  <a:pt x="18814" y="6617"/>
                  <a:pt x="18791" y="6859"/>
                  <a:pt x="18622" y="6980"/>
                </a:cubicBezTo>
                <a:cubicBezTo>
                  <a:pt x="18137" y="7319"/>
                  <a:pt x="17956" y="8142"/>
                  <a:pt x="17922" y="9183"/>
                </a:cubicBezTo>
                <a:cubicBezTo>
                  <a:pt x="17900" y="10055"/>
                  <a:pt x="18046" y="10830"/>
                  <a:pt x="18182" y="11629"/>
                </a:cubicBezTo>
                <a:cubicBezTo>
                  <a:pt x="18046" y="11774"/>
                  <a:pt x="17979" y="11581"/>
                  <a:pt x="17888" y="11508"/>
                </a:cubicBezTo>
                <a:cubicBezTo>
                  <a:pt x="16782" y="10394"/>
                  <a:pt x="15756" y="10540"/>
                  <a:pt x="14808" y="12307"/>
                </a:cubicBezTo>
                <a:cubicBezTo>
                  <a:pt x="14706" y="12477"/>
                  <a:pt x="14616" y="12670"/>
                  <a:pt x="14525" y="12864"/>
                </a:cubicBezTo>
                <a:cubicBezTo>
                  <a:pt x="13735" y="14390"/>
                  <a:pt x="13860" y="13639"/>
                  <a:pt x="14097" y="15940"/>
                </a:cubicBezTo>
                <a:cubicBezTo>
                  <a:pt x="14187" y="16835"/>
                  <a:pt x="14288" y="17707"/>
                  <a:pt x="14390" y="18579"/>
                </a:cubicBezTo>
                <a:cubicBezTo>
                  <a:pt x="14413" y="18773"/>
                  <a:pt x="14469" y="19063"/>
                  <a:pt x="14379" y="19160"/>
                </a:cubicBezTo>
                <a:cubicBezTo>
                  <a:pt x="14266" y="19305"/>
                  <a:pt x="14187" y="19015"/>
                  <a:pt x="14119" y="18845"/>
                </a:cubicBezTo>
                <a:cubicBezTo>
                  <a:pt x="13668" y="17828"/>
                  <a:pt x="13216" y="16835"/>
                  <a:pt x="12776" y="15794"/>
                </a:cubicBezTo>
                <a:cubicBezTo>
                  <a:pt x="12641" y="15479"/>
                  <a:pt x="12517" y="15334"/>
                  <a:pt x="12314" y="15431"/>
                </a:cubicBezTo>
                <a:cubicBezTo>
                  <a:pt x="11919" y="15600"/>
                  <a:pt x="11512" y="15697"/>
                  <a:pt x="11117" y="15867"/>
                </a:cubicBezTo>
                <a:cubicBezTo>
                  <a:pt x="10045" y="16351"/>
                  <a:pt x="9334" y="18070"/>
                  <a:pt x="9165" y="20613"/>
                </a:cubicBezTo>
                <a:cubicBezTo>
                  <a:pt x="9154" y="20783"/>
                  <a:pt x="9176" y="20952"/>
                  <a:pt x="9086" y="21170"/>
                </a:cubicBezTo>
                <a:cubicBezTo>
                  <a:pt x="8883" y="20734"/>
                  <a:pt x="8691" y="20250"/>
                  <a:pt x="8454" y="19887"/>
                </a:cubicBezTo>
                <a:cubicBezTo>
                  <a:pt x="8149" y="19402"/>
                  <a:pt x="7799" y="18870"/>
                  <a:pt x="7427" y="19136"/>
                </a:cubicBezTo>
                <a:cubicBezTo>
                  <a:pt x="7055" y="19402"/>
                  <a:pt x="6851" y="19063"/>
                  <a:pt x="6581" y="18676"/>
                </a:cubicBezTo>
                <a:cubicBezTo>
                  <a:pt x="6028" y="17853"/>
                  <a:pt x="5136" y="17804"/>
                  <a:pt x="4673" y="19063"/>
                </a:cubicBezTo>
                <a:cubicBezTo>
                  <a:pt x="4606" y="19233"/>
                  <a:pt x="4549" y="19305"/>
                  <a:pt x="4448" y="19184"/>
                </a:cubicBezTo>
                <a:cubicBezTo>
                  <a:pt x="3398" y="17877"/>
                  <a:pt x="2382" y="18434"/>
                  <a:pt x="1367" y="19378"/>
                </a:cubicBezTo>
                <a:cubicBezTo>
                  <a:pt x="983" y="19741"/>
                  <a:pt x="622" y="20226"/>
                  <a:pt x="272" y="20758"/>
                </a:cubicBezTo>
                <a:cubicBezTo>
                  <a:pt x="193" y="20879"/>
                  <a:pt x="137" y="21073"/>
                  <a:pt x="1" y="21025"/>
                </a:cubicBezTo>
                <a:cubicBezTo>
                  <a:pt x="-10" y="20758"/>
                  <a:pt x="58" y="20540"/>
                  <a:pt x="114" y="20322"/>
                </a:cubicBezTo>
                <a:cubicBezTo>
                  <a:pt x="1164" y="15794"/>
                  <a:pt x="2890" y="13106"/>
                  <a:pt x="5091" y="11581"/>
                </a:cubicBezTo>
                <a:cubicBezTo>
                  <a:pt x="5926" y="11000"/>
                  <a:pt x="6761" y="10927"/>
                  <a:pt x="7619" y="11121"/>
                </a:cubicBezTo>
                <a:cubicBezTo>
                  <a:pt x="8736" y="11387"/>
                  <a:pt x="9865" y="11435"/>
                  <a:pt x="10982" y="11145"/>
                </a:cubicBezTo>
                <a:cubicBezTo>
                  <a:pt x="11083" y="11121"/>
                  <a:pt x="11196" y="11072"/>
                  <a:pt x="11343" y="11000"/>
                </a:cubicBezTo>
                <a:cubicBezTo>
                  <a:pt x="10734" y="10055"/>
                  <a:pt x="10203" y="9062"/>
                  <a:pt x="9718" y="7924"/>
                </a:cubicBezTo>
                <a:cubicBezTo>
                  <a:pt x="10158" y="8287"/>
                  <a:pt x="10576" y="8748"/>
                  <a:pt x="11027" y="9087"/>
                </a:cubicBezTo>
                <a:cubicBezTo>
                  <a:pt x="11230" y="9232"/>
                  <a:pt x="11388" y="9111"/>
                  <a:pt x="11591" y="8990"/>
                </a:cubicBezTo>
                <a:cubicBezTo>
                  <a:pt x="12268" y="8602"/>
                  <a:pt x="12178" y="7464"/>
                  <a:pt x="12246" y="6447"/>
                </a:cubicBezTo>
                <a:cubicBezTo>
                  <a:pt x="12280" y="5890"/>
                  <a:pt x="12235" y="5333"/>
                  <a:pt x="12325" y="4776"/>
                </a:cubicBezTo>
                <a:cubicBezTo>
                  <a:pt x="12596" y="6278"/>
                  <a:pt x="12742" y="7852"/>
                  <a:pt x="12821" y="9571"/>
                </a:cubicBezTo>
                <a:cubicBezTo>
                  <a:pt x="13182" y="8844"/>
                  <a:pt x="13487" y="8118"/>
                  <a:pt x="13758" y="7319"/>
                </a:cubicBezTo>
                <a:cubicBezTo>
                  <a:pt x="14255" y="5890"/>
                  <a:pt x="14740" y="4461"/>
                  <a:pt x="15225" y="3009"/>
                </a:cubicBezTo>
                <a:cubicBezTo>
                  <a:pt x="15349" y="2645"/>
                  <a:pt x="15496" y="2355"/>
                  <a:pt x="15677" y="2137"/>
                </a:cubicBezTo>
                <a:cubicBezTo>
                  <a:pt x="17426" y="-115"/>
                  <a:pt x="19310" y="-430"/>
                  <a:pt x="21274" y="466"/>
                </a:cubicBezTo>
                <a:cubicBezTo>
                  <a:pt x="21376" y="539"/>
                  <a:pt x="21477" y="490"/>
                  <a:pt x="21590" y="757"/>
                </a:cubicBezTo>
                <a:close/>
              </a:path>
            </a:pathLst>
          </a:custGeom>
          <a:solidFill>
            <a:srgbClr val="2D292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613517F1-2AF9-7691-264B-3BF2BF5082E9}"/>
              </a:ext>
            </a:extLst>
          </p:cNvPr>
          <p:cNvSpPr/>
          <p:nvPr userDrawn="1"/>
        </p:nvSpPr>
        <p:spPr>
          <a:xfrm>
            <a:off x="9382294" y="1506783"/>
            <a:ext cx="1305561" cy="10883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91" y="15501"/>
                </a:moveTo>
                <a:cubicBezTo>
                  <a:pt x="17797" y="15299"/>
                  <a:pt x="17503" y="15072"/>
                  <a:pt x="17230" y="14870"/>
                </a:cubicBezTo>
                <a:cubicBezTo>
                  <a:pt x="15023" y="13131"/>
                  <a:pt x="12985" y="14593"/>
                  <a:pt x="12775" y="17668"/>
                </a:cubicBezTo>
                <a:cubicBezTo>
                  <a:pt x="12691" y="18954"/>
                  <a:pt x="12733" y="20264"/>
                  <a:pt x="12859" y="21600"/>
                </a:cubicBezTo>
                <a:cubicBezTo>
                  <a:pt x="12586" y="21474"/>
                  <a:pt x="12586" y="21197"/>
                  <a:pt x="12523" y="20995"/>
                </a:cubicBezTo>
                <a:cubicBezTo>
                  <a:pt x="12250" y="20063"/>
                  <a:pt x="11914" y="19155"/>
                  <a:pt x="11535" y="18273"/>
                </a:cubicBezTo>
                <a:cubicBezTo>
                  <a:pt x="11325" y="17769"/>
                  <a:pt x="11052" y="17290"/>
                  <a:pt x="10737" y="16862"/>
                </a:cubicBezTo>
                <a:cubicBezTo>
                  <a:pt x="9812" y="15627"/>
                  <a:pt x="8468" y="15400"/>
                  <a:pt x="7312" y="16307"/>
                </a:cubicBezTo>
                <a:cubicBezTo>
                  <a:pt x="6766" y="16736"/>
                  <a:pt x="6304" y="17265"/>
                  <a:pt x="5904" y="17870"/>
                </a:cubicBezTo>
                <a:cubicBezTo>
                  <a:pt x="5778" y="18046"/>
                  <a:pt x="5715" y="18298"/>
                  <a:pt x="5484" y="18349"/>
                </a:cubicBezTo>
                <a:cubicBezTo>
                  <a:pt x="5379" y="18097"/>
                  <a:pt x="5484" y="17870"/>
                  <a:pt x="5526" y="17643"/>
                </a:cubicBezTo>
                <a:cubicBezTo>
                  <a:pt x="5631" y="16836"/>
                  <a:pt x="5505" y="16080"/>
                  <a:pt x="4896" y="15601"/>
                </a:cubicBezTo>
                <a:cubicBezTo>
                  <a:pt x="4307" y="15123"/>
                  <a:pt x="3698" y="15223"/>
                  <a:pt x="3089" y="15677"/>
                </a:cubicBezTo>
                <a:cubicBezTo>
                  <a:pt x="2774" y="15929"/>
                  <a:pt x="2521" y="16282"/>
                  <a:pt x="2038" y="16484"/>
                </a:cubicBezTo>
                <a:cubicBezTo>
                  <a:pt x="2521" y="15349"/>
                  <a:pt x="2984" y="14266"/>
                  <a:pt x="2542" y="13106"/>
                </a:cubicBezTo>
                <a:cubicBezTo>
                  <a:pt x="2059" y="11821"/>
                  <a:pt x="1009" y="11871"/>
                  <a:pt x="0" y="11745"/>
                </a:cubicBezTo>
                <a:cubicBezTo>
                  <a:pt x="252" y="11544"/>
                  <a:pt x="504" y="11367"/>
                  <a:pt x="735" y="11140"/>
                </a:cubicBezTo>
                <a:cubicBezTo>
                  <a:pt x="2206" y="9754"/>
                  <a:pt x="3194" y="7965"/>
                  <a:pt x="3908" y="5923"/>
                </a:cubicBezTo>
                <a:cubicBezTo>
                  <a:pt x="4244" y="4990"/>
                  <a:pt x="4034" y="4159"/>
                  <a:pt x="3488" y="3377"/>
                </a:cubicBezTo>
                <a:cubicBezTo>
                  <a:pt x="4328" y="3554"/>
                  <a:pt x="5043" y="4033"/>
                  <a:pt x="5778" y="4360"/>
                </a:cubicBezTo>
                <a:cubicBezTo>
                  <a:pt x="5946" y="4436"/>
                  <a:pt x="5883" y="4663"/>
                  <a:pt x="5862" y="4839"/>
                </a:cubicBezTo>
                <a:cubicBezTo>
                  <a:pt x="5736" y="6452"/>
                  <a:pt x="6409" y="7612"/>
                  <a:pt x="7375" y="8595"/>
                </a:cubicBezTo>
                <a:cubicBezTo>
                  <a:pt x="7732" y="8947"/>
                  <a:pt x="9056" y="8847"/>
                  <a:pt x="9287" y="8418"/>
                </a:cubicBezTo>
                <a:cubicBezTo>
                  <a:pt x="9497" y="8015"/>
                  <a:pt x="9413" y="7536"/>
                  <a:pt x="9266" y="7082"/>
                </a:cubicBezTo>
                <a:cubicBezTo>
                  <a:pt x="9056" y="6477"/>
                  <a:pt x="8804" y="5898"/>
                  <a:pt x="8615" y="5268"/>
                </a:cubicBezTo>
                <a:cubicBezTo>
                  <a:pt x="8972" y="5444"/>
                  <a:pt x="9119" y="5847"/>
                  <a:pt x="9308" y="6200"/>
                </a:cubicBezTo>
                <a:cubicBezTo>
                  <a:pt x="9497" y="6528"/>
                  <a:pt x="9644" y="6704"/>
                  <a:pt x="9960" y="6427"/>
                </a:cubicBezTo>
                <a:cubicBezTo>
                  <a:pt x="10107" y="6301"/>
                  <a:pt x="10338" y="6175"/>
                  <a:pt x="10527" y="6225"/>
                </a:cubicBezTo>
                <a:cubicBezTo>
                  <a:pt x="11094" y="6326"/>
                  <a:pt x="11199" y="5923"/>
                  <a:pt x="11241" y="5394"/>
                </a:cubicBezTo>
                <a:cubicBezTo>
                  <a:pt x="11262" y="5091"/>
                  <a:pt x="11346" y="4814"/>
                  <a:pt x="11451" y="4512"/>
                </a:cubicBezTo>
                <a:cubicBezTo>
                  <a:pt x="11556" y="4915"/>
                  <a:pt x="11619" y="5318"/>
                  <a:pt x="11577" y="5721"/>
                </a:cubicBezTo>
                <a:cubicBezTo>
                  <a:pt x="11556" y="5948"/>
                  <a:pt x="11535" y="6200"/>
                  <a:pt x="11556" y="6452"/>
                </a:cubicBezTo>
                <a:cubicBezTo>
                  <a:pt x="11619" y="7309"/>
                  <a:pt x="11977" y="7612"/>
                  <a:pt x="12691" y="7561"/>
                </a:cubicBezTo>
                <a:cubicBezTo>
                  <a:pt x="13658" y="7511"/>
                  <a:pt x="14141" y="6881"/>
                  <a:pt x="14393" y="5847"/>
                </a:cubicBezTo>
                <a:cubicBezTo>
                  <a:pt x="14666" y="4713"/>
                  <a:pt x="14771" y="3604"/>
                  <a:pt x="14330" y="2495"/>
                </a:cubicBezTo>
                <a:cubicBezTo>
                  <a:pt x="14267" y="2319"/>
                  <a:pt x="14162" y="2142"/>
                  <a:pt x="14330" y="1966"/>
                </a:cubicBezTo>
                <a:cubicBezTo>
                  <a:pt x="14918" y="1311"/>
                  <a:pt x="15507" y="655"/>
                  <a:pt x="16095" y="0"/>
                </a:cubicBezTo>
                <a:cubicBezTo>
                  <a:pt x="16158" y="101"/>
                  <a:pt x="16200" y="126"/>
                  <a:pt x="16200" y="151"/>
                </a:cubicBezTo>
                <a:cubicBezTo>
                  <a:pt x="15927" y="1411"/>
                  <a:pt x="16347" y="2369"/>
                  <a:pt x="17125" y="3176"/>
                </a:cubicBezTo>
                <a:cubicBezTo>
                  <a:pt x="17986" y="4058"/>
                  <a:pt x="18847" y="4890"/>
                  <a:pt x="19856" y="5495"/>
                </a:cubicBezTo>
                <a:cubicBezTo>
                  <a:pt x="20402" y="5822"/>
                  <a:pt x="20970" y="5973"/>
                  <a:pt x="21600" y="6074"/>
                </a:cubicBezTo>
                <a:cubicBezTo>
                  <a:pt x="20675" y="6578"/>
                  <a:pt x="19709" y="6982"/>
                  <a:pt x="19562" y="8393"/>
                </a:cubicBezTo>
                <a:cubicBezTo>
                  <a:pt x="19436" y="9678"/>
                  <a:pt x="20003" y="10611"/>
                  <a:pt x="20865" y="11342"/>
                </a:cubicBezTo>
                <a:cubicBezTo>
                  <a:pt x="19856" y="11317"/>
                  <a:pt x="18826" y="10939"/>
                  <a:pt x="18091" y="12073"/>
                </a:cubicBezTo>
                <a:cubicBezTo>
                  <a:pt x="17461" y="13232"/>
                  <a:pt x="17797" y="14341"/>
                  <a:pt x="18091" y="15501"/>
                </a:cubicBezTo>
                <a:close/>
              </a:path>
            </a:pathLst>
          </a:custGeom>
          <a:solidFill>
            <a:srgbClr val="2D292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51ECAB02-8105-A253-ECDA-D4AF19BAD214}"/>
              </a:ext>
            </a:extLst>
          </p:cNvPr>
          <p:cNvSpPr/>
          <p:nvPr userDrawn="1"/>
        </p:nvSpPr>
        <p:spPr>
          <a:xfrm>
            <a:off x="2945363" y="4086378"/>
            <a:ext cx="808318" cy="10073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16" h="21523" extrusionOk="0">
                <a:moveTo>
                  <a:pt x="10600" y="59"/>
                </a:moveTo>
                <a:cubicBezTo>
                  <a:pt x="10633" y="384"/>
                  <a:pt x="10333" y="574"/>
                  <a:pt x="10166" y="791"/>
                </a:cubicBezTo>
                <a:cubicBezTo>
                  <a:pt x="9333" y="1822"/>
                  <a:pt x="8533" y="2854"/>
                  <a:pt x="7900" y="3993"/>
                </a:cubicBezTo>
                <a:cubicBezTo>
                  <a:pt x="7666" y="4400"/>
                  <a:pt x="7700" y="4726"/>
                  <a:pt x="8066" y="5025"/>
                </a:cubicBezTo>
                <a:cubicBezTo>
                  <a:pt x="8266" y="5187"/>
                  <a:pt x="8433" y="5377"/>
                  <a:pt x="8633" y="5567"/>
                </a:cubicBezTo>
                <a:cubicBezTo>
                  <a:pt x="8933" y="5839"/>
                  <a:pt x="9166" y="6191"/>
                  <a:pt x="9533" y="6327"/>
                </a:cubicBezTo>
                <a:cubicBezTo>
                  <a:pt x="10000" y="6490"/>
                  <a:pt x="10033" y="5866"/>
                  <a:pt x="10433" y="5811"/>
                </a:cubicBezTo>
                <a:cubicBezTo>
                  <a:pt x="11933" y="5594"/>
                  <a:pt x="12166" y="4346"/>
                  <a:pt x="13133" y="3586"/>
                </a:cubicBezTo>
                <a:cubicBezTo>
                  <a:pt x="13300" y="4156"/>
                  <a:pt x="13000" y="4536"/>
                  <a:pt x="12800" y="4916"/>
                </a:cubicBezTo>
                <a:cubicBezTo>
                  <a:pt x="12633" y="5214"/>
                  <a:pt x="12800" y="5323"/>
                  <a:pt x="13000" y="5594"/>
                </a:cubicBezTo>
                <a:cubicBezTo>
                  <a:pt x="13900" y="6680"/>
                  <a:pt x="15033" y="6273"/>
                  <a:pt x="16166" y="6137"/>
                </a:cubicBezTo>
                <a:cubicBezTo>
                  <a:pt x="16266" y="6137"/>
                  <a:pt x="16400" y="6137"/>
                  <a:pt x="16600" y="6164"/>
                </a:cubicBezTo>
                <a:cubicBezTo>
                  <a:pt x="16233" y="6598"/>
                  <a:pt x="15700" y="6680"/>
                  <a:pt x="15266" y="6761"/>
                </a:cubicBezTo>
                <a:cubicBezTo>
                  <a:pt x="14000" y="6924"/>
                  <a:pt x="13366" y="7711"/>
                  <a:pt x="12666" y="8416"/>
                </a:cubicBezTo>
                <a:cubicBezTo>
                  <a:pt x="12333" y="8742"/>
                  <a:pt x="12666" y="8905"/>
                  <a:pt x="12866" y="9122"/>
                </a:cubicBezTo>
                <a:cubicBezTo>
                  <a:pt x="14400" y="10669"/>
                  <a:pt x="16566" y="11076"/>
                  <a:pt x="18866" y="11211"/>
                </a:cubicBezTo>
                <a:cubicBezTo>
                  <a:pt x="19633" y="11266"/>
                  <a:pt x="19800" y="11429"/>
                  <a:pt x="19800" y="12053"/>
                </a:cubicBezTo>
                <a:cubicBezTo>
                  <a:pt x="19733" y="14468"/>
                  <a:pt x="20500" y="16801"/>
                  <a:pt x="20900" y="19162"/>
                </a:cubicBezTo>
                <a:cubicBezTo>
                  <a:pt x="21033" y="19922"/>
                  <a:pt x="21333" y="20655"/>
                  <a:pt x="21166" y="21523"/>
                </a:cubicBezTo>
                <a:cubicBezTo>
                  <a:pt x="20700" y="21252"/>
                  <a:pt x="20666" y="20872"/>
                  <a:pt x="20466" y="20573"/>
                </a:cubicBezTo>
                <a:cubicBezTo>
                  <a:pt x="20033" y="19949"/>
                  <a:pt x="19633" y="19298"/>
                  <a:pt x="18533" y="19379"/>
                </a:cubicBezTo>
                <a:cubicBezTo>
                  <a:pt x="18233" y="19406"/>
                  <a:pt x="18133" y="19244"/>
                  <a:pt x="18066" y="19054"/>
                </a:cubicBezTo>
                <a:cubicBezTo>
                  <a:pt x="17966" y="18782"/>
                  <a:pt x="17866" y="18511"/>
                  <a:pt x="17700" y="18267"/>
                </a:cubicBezTo>
                <a:cubicBezTo>
                  <a:pt x="17200" y="17507"/>
                  <a:pt x="16633" y="17453"/>
                  <a:pt x="15833" y="18023"/>
                </a:cubicBezTo>
                <a:cubicBezTo>
                  <a:pt x="15700" y="18131"/>
                  <a:pt x="15633" y="18348"/>
                  <a:pt x="15366" y="18267"/>
                </a:cubicBezTo>
                <a:cubicBezTo>
                  <a:pt x="15166" y="18212"/>
                  <a:pt x="15200" y="18023"/>
                  <a:pt x="15166" y="17887"/>
                </a:cubicBezTo>
                <a:cubicBezTo>
                  <a:pt x="14766" y="16313"/>
                  <a:pt x="13600" y="15797"/>
                  <a:pt x="11800" y="16476"/>
                </a:cubicBezTo>
                <a:cubicBezTo>
                  <a:pt x="11166" y="16720"/>
                  <a:pt x="11000" y="16693"/>
                  <a:pt x="10933" y="16069"/>
                </a:cubicBezTo>
                <a:cubicBezTo>
                  <a:pt x="10733" y="14142"/>
                  <a:pt x="8533" y="13301"/>
                  <a:pt x="6566" y="14332"/>
                </a:cubicBezTo>
                <a:cubicBezTo>
                  <a:pt x="5533" y="14875"/>
                  <a:pt x="4733" y="15635"/>
                  <a:pt x="3933" y="16394"/>
                </a:cubicBezTo>
                <a:cubicBezTo>
                  <a:pt x="3300" y="16991"/>
                  <a:pt x="2666" y="17588"/>
                  <a:pt x="1866" y="18050"/>
                </a:cubicBezTo>
                <a:cubicBezTo>
                  <a:pt x="1800" y="18023"/>
                  <a:pt x="1733" y="17968"/>
                  <a:pt x="1666" y="17941"/>
                </a:cubicBezTo>
                <a:cubicBezTo>
                  <a:pt x="2033" y="17181"/>
                  <a:pt x="2400" y="16421"/>
                  <a:pt x="2800" y="15689"/>
                </a:cubicBezTo>
                <a:cubicBezTo>
                  <a:pt x="3233" y="14875"/>
                  <a:pt x="3666" y="14088"/>
                  <a:pt x="4000" y="13247"/>
                </a:cubicBezTo>
                <a:cubicBezTo>
                  <a:pt x="4166" y="12812"/>
                  <a:pt x="4233" y="12378"/>
                  <a:pt x="4233" y="11917"/>
                </a:cubicBezTo>
                <a:cubicBezTo>
                  <a:pt x="4266" y="10343"/>
                  <a:pt x="3333" y="9746"/>
                  <a:pt x="1466" y="10126"/>
                </a:cubicBezTo>
                <a:cubicBezTo>
                  <a:pt x="1033" y="10207"/>
                  <a:pt x="633" y="10316"/>
                  <a:pt x="166" y="10425"/>
                </a:cubicBezTo>
                <a:cubicBezTo>
                  <a:pt x="100" y="10072"/>
                  <a:pt x="400" y="9909"/>
                  <a:pt x="566" y="9719"/>
                </a:cubicBezTo>
                <a:cubicBezTo>
                  <a:pt x="900" y="9366"/>
                  <a:pt x="1166" y="8959"/>
                  <a:pt x="1233" y="8498"/>
                </a:cubicBezTo>
                <a:cubicBezTo>
                  <a:pt x="1300" y="7955"/>
                  <a:pt x="1133" y="7494"/>
                  <a:pt x="466" y="7277"/>
                </a:cubicBezTo>
                <a:cubicBezTo>
                  <a:pt x="-267" y="7033"/>
                  <a:pt x="-34" y="6843"/>
                  <a:pt x="466" y="6626"/>
                </a:cubicBezTo>
                <a:cubicBezTo>
                  <a:pt x="666" y="6544"/>
                  <a:pt x="866" y="6436"/>
                  <a:pt x="1066" y="6327"/>
                </a:cubicBezTo>
                <a:cubicBezTo>
                  <a:pt x="2033" y="5784"/>
                  <a:pt x="2200" y="4997"/>
                  <a:pt x="1466" y="4265"/>
                </a:cubicBezTo>
                <a:cubicBezTo>
                  <a:pt x="1166" y="3966"/>
                  <a:pt x="1100" y="3803"/>
                  <a:pt x="1566" y="3613"/>
                </a:cubicBezTo>
                <a:cubicBezTo>
                  <a:pt x="4366" y="2392"/>
                  <a:pt x="7066" y="1063"/>
                  <a:pt x="10033" y="113"/>
                </a:cubicBezTo>
                <a:cubicBezTo>
                  <a:pt x="10133" y="59"/>
                  <a:pt x="10333" y="-77"/>
                  <a:pt x="10600" y="59"/>
                </a:cubicBezTo>
                <a:close/>
              </a:path>
            </a:pathLst>
          </a:custGeom>
          <a:solidFill>
            <a:srgbClr val="2D292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E716EA8-3F07-93A3-6895-2B019930A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1586" y="565431"/>
            <a:ext cx="8030333" cy="874611"/>
          </a:xfrm>
        </p:spPr>
        <p:txBody>
          <a:bodyPr/>
          <a:lstStyle>
            <a:lvl1pPr>
              <a:defRPr>
                <a:solidFill>
                  <a:srgbClr val="2D292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33D0A5A-22DE-402E-9C50-3B6D9577C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1586" y="1609315"/>
            <a:ext cx="7613773" cy="3896750"/>
          </a:xfr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B81C7A58-8E20-23BF-3E92-E5D3B33001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72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8BB5A35-2DE5-12C0-AC58-32A47AE7D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09197" y="6356350"/>
            <a:ext cx="8372723" cy="365125"/>
          </a:xfrm>
        </p:spPr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E263C58-A8C8-3F69-1B4F-1A9F8A3A5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7602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573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3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5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0" r:id="rId2"/>
    <p:sldLayoutId id="214748367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2D2924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20EAC-8201-621C-63FE-E79365DEC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A9B064-0FB1-D39C-7C73-23D9406D52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8175574B-36E5-40F7-DB54-1BC5FBE34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54BABA2-7FB0-0148-9909-26F73CF0EF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45" y="1609315"/>
            <a:ext cx="6567949" cy="3257653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 Ut enim ad minim veniam.</a:t>
            </a:r>
          </a:p>
          <a:p>
            <a:r>
              <a:rPr lang="en-US" noProof="1"/>
              <a:t>Quis nostrud exercitation ullamco laboris nisi ut aliquip ex ea commodo consequat. Duis aute irure dolor in reprehenderit in voluptate velit esse cillum.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B32AD-C657-95BC-0DCB-CFC081D9F5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72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727C6-EF5D-E93C-1840-E92918104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09197" y="6356350"/>
            <a:ext cx="8372723" cy="365125"/>
          </a:xfrm>
        </p:spPr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2F595-C589-4079-3813-BB1AA7960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7602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314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Halloween Parchment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4_T_PGO_Halloween-Parchment.pptx" id="{6043A277-5C8D-4896-8795-99DB1C0613D2}" vid="{4E5448A8-FCA4-4E7C-8CA7-D07E8E3666C4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4_T_PGO_Halloween-Parchment.pptx" id="{6043A277-5C8D-4896-8795-99DB1C0613D2}" vid="{AF0A3EEE-AB13-4227-9AB5-34546F0E547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</TotalTime>
  <Words>100</Words>
  <Application>Microsoft Office PowerPoint</Application>
  <PresentationFormat>Widescreen</PresentationFormat>
  <Paragraphs>12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 Parchment</dc:title>
  <dc:creator>PresentationGO.com</dc:creator>
  <dc:description>© Copyright PresentationGo.com</dc:description>
  <cp:lastModifiedBy>Christophe Barroche</cp:lastModifiedBy>
  <cp:revision>12</cp:revision>
  <dcterms:created xsi:type="dcterms:W3CDTF">2023-09-07T14:30:43Z</dcterms:created>
  <dcterms:modified xsi:type="dcterms:W3CDTF">2023-10-05T17:32:55Z</dcterms:modified>
  <cp:category>Templates</cp:category>
</cp:coreProperties>
</file>