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3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82E"/>
    <a:srgbClr val="29383E"/>
    <a:srgbClr val="101020"/>
    <a:srgbClr val="00000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79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686A3-6645-A3B2-EF0B-AEF5C9D6C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3420" y="904876"/>
            <a:ext cx="4185161" cy="276225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E73CB7-7B6F-052E-5830-E30674C24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03420" y="3805083"/>
            <a:ext cx="4185161" cy="132889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 l="-31000" t="-31000" r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E716EA8-3F07-93A3-6895-2B019930A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4141" y="628651"/>
            <a:ext cx="5407743" cy="186679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33D0A5A-22DE-402E-9C50-3B6D9577C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9197" y="2615379"/>
            <a:ext cx="8372722" cy="2989007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81C7A58-8E20-23BF-3E92-E5D3B33001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72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8BB5A35-2DE5-12C0-AC58-32A47AE7D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09197" y="6356350"/>
            <a:ext cx="837272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E263C58-A8C8-3F69-1B4F-1A9F8A3A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7602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244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3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3"/>
                </a:solidFill>
                <a:effectLst/>
                <a:latin typeface="Open Sans" panose="020B0606030504020204" pitchFamily="34" charset="0"/>
                <a:hlinkClick r:id="rId5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7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20EAC-8201-621C-63FE-E79365DEC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A9B064-0FB1-D39C-7C73-23D9406D5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8175574B-36E5-40F7-DB54-1BC5FBE3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  <a:endParaRPr lang="en-US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54BABA2-7FB0-0148-9909-26F73CF0E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 esse cillum.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B32AD-C657-95BC-0DCB-CFC081D9F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727C6-EF5D-E93C-1840-E92918104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2F595-C589-4079-3813-BB1AA7960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31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Halloween Frame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2_T_PGO_Halloween-Frame.pptx" id="{2EAA2C9F-26AE-4868-B73E-669257DFC1E2}" vid="{04A2B676-F73D-40F9-A8B6-4B925EE295CC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2_T_PGO_Halloween-Frame.pptx" id="{2EAA2C9F-26AE-4868-B73E-669257DFC1E2}" vid="{CDCF0CB3-FB6E-47F4-B067-05036CE3F43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93</Words>
  <Application>Microsoft Office PowerPoint</Application>
  <PresentationFormat>Widescreen</PresentationFormat>
  <Paragraphs>12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 Frame</dc:title>
  <dc:creator>PresentationGO.com</dc:creator>
  <dc:description>© Copyright PresentationGo.com</dc:description>
  <cp:lastModifiedBy>Christophe Barroche</cp:lastModifiedBy>
  <cp:revision>8</cp:revision>
  <dcterms:created xsi:type="dcterms:W3CDTF">2023-09-07T14:30:43Z</dcterms:created>
  <dcterms:modified xsi:type="dcterms:W3CDTF">2023-09-28T17:39:16Z</dcterms:modified>
  <cp:category>Templates</cp:category>
</cp:coreProperties>
</file>