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7"/>
  </p:notesMasterIdLst>
  <p:sldIdLst>
    <p:sldId id="342" r:id="rId3"/>
    <p:sldId id="344" r:id="rId4"/>
    <p:sldId id="343" r:id="rId5"/>
    <p:sldId id="30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82E"/>
    <a:srgbClr val="29383E"/>
    <a:srgbClr val="101020"/>
    <a:srgbClr val="00000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79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686A3-6645-A3B2-EF0B-AEF5C9D6C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891" y="809625"/>
            <a:ext cx="6682218" cy="2503231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E73CB7-7B6F-052E-5830-E30674C24D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76851" y="3499058"/>
            <a:ext cx="4050890" cy="157776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5F8B9-48B3-3FF9-E51B-2264E515C5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72780" y="1"/>
            <a:ext cx="5446441" cy="3421626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Section title style</a:t>
            </a:r>
            <a:endParaRPr lang="fr-F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CAD1E6-2970-AACC-2653-00490FFFC8A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873603" y="3607829"/>
            <a:ext cx="4444795" cy="81668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Section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7008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 l="-9000" t="-9000" r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E716EA8-3F07-93A3-6895-2B019930A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0834" y="565431"/>
            <a:ext cx="8030333" cy="87461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33D0A5A-22DE-402E-9C50-3B6D9577C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6430" y="1609315"/>
            <a:ext cx="7299141" cy="38967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B81C7A58-8E20-23BF-3E92-E5D3B33001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72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8BB5A35-2DE5-12C0-AC58-32A47AE7D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09197" y="6356350"/>
            <a:ext cx="837272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E263C58-A8C8-3F69-1B4F-1A9F8A3A5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7602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573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1" r:id="rId2"/>
    <p:sldLayoutId id="2147483690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20EAC-8201-621C-63FE-E79365DEC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A9B064-0FB1-D39C-7C73-23D9406D52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1A81656-19E3-E187-3067-8037C95D7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8069BA-BB16-2928-C4A3-B3B88B5338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elit. Lorem ipsum dolor sit amet, consectetur adipiscing elit. Donec sollicitudin dolor a ex rhoncus. </a:t>
            </a:r>
          </a:p>
        </p:txBody>
      </p:sp>
    </p:spTree>
    <p:extLst>
      <p:ext uri="{BB962C8B-B14F-4D97-AF65-F5344CB8AC3E}">
        <p14:creationId xmlns:p14="http://schemas.microsoft.com/office/powerpoint/2010/main" val="447261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8175574B-36E5-40F7-DB54-1BC5FBE3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Title of Your Slide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F54BABA2-7FB0-0148-9909-26F73CF0E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 esse cillum.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B32AD-C657-95BC-0DCB-CFC081D9F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727C6-EF5D-E93C-1840-E92918104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42F595-C589-4079-3813-BB1AA7960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314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Halloween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F6A62F"/>
      </a:accent1>
      <a:accent2>
        <a:srgbClr val="0097A4"/>
      </a:accent2>
      <a:accent3>
        <a:srgbClr val="3C281D"/>
      </a:accent3>
      <a:accent4>
        <a:srgbClr val="FAE232"/>
      </a:accent4>
      <a:accent5>
        <a:srgbClr val="4E6100"/>
      </a:accent5>
      <a:accent6>
        <a:srgbClr val="175385"/>
      </a:accent6>
      <a:hlink>
        <a:srgbClr val="FEFFFE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1_T_PGO_Halloween.pptx" id="{8DE0A2E3-8D77-4AF5-B6B6-BA5AD01FBDE0}" vid="{D42165AE-5978-430E-81BC-BCC3CB540B14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91_T_PGO_Halloween.pptx" id="{8DE0A2E3-8D77-4AF5-B6B6-BA5AD01FBDE0}" vid="{6B8AA3B8-8727-4901-9437-F9A75E6BEBF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124</Words>
  <Application>Microsoft Office PowerPoint</Application>
  <PresentationFormat>Widescreen</PresentationFormat>
  <Paragraphs>14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Section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creator>PresentationGO.com</dc:creator>
  <dc:description>© Copyright PresentationGo.com</dc:description>
  <cp:lastModifiedBy>Christophe Barroche</cp:lastModifiedBy>
  <cp:revision>9</cp:revision>
  <dcterms:created xsi:type="dcterms:W3CDTF">2023-09-07T14:30:43Z</dcterms:created>
  <dcterms:modified xsi:type="dcterms:W3CDTF">2023-09-28T17:38:42Z</dcterms:modified>
  <cp:category>Templates</cp:category>
</cp:coreProperties>
</file>