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2" r:id="rId3"/>
    <p:sldId id="345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0F12"/>
    <a:srgbClr val="5C8EAE"/>
    <a:srgbClr val="E68932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83" autoAdjust="0"/>
    <p:restoredTop sz="93559" autoAdjust="0"/>
  </p:normalViewPr>
  <p:slideViewPr>
    <p:cSldViewPr snapToGrid="0">
      <p:cViewPr>
        <p:scale>
          <a:sx n="66" d="100"/>
          <a:sy n="66" d="100"/>
        </p:scale>
        <p:origin x="2628" y="18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459" y="2811616"/>
            <a:ext cx="5441517" cy="2387600"/>
          </a:xfrm>
        </p:spPr>
        <p:txBody>
          <a:bodyPr anchor="b">
            <a:normAutofit/>
          </a:bodyPr>
          <a:lstStyle>
            <a:lvl1pPr algn="ctr">
              <a:defRPr sz="6600">
                <a:solidFill>
                  <a:srgbClr val="C20F1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459" y="5291291"/>
            <a:ext cx="5441517" cy="95589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956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1" r:id="rId2"/>
    <p:sldLayoutId id="2147483689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20F1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 Ut enim ad minim veniam.</a:t>
            </a:r>
          </a:p>
          <a:p>
            <a:r>
              <a:rPr lang="en-US" noProof="1"/>
              <a:t>Quis nostrud exercitation ullamco laboris nisi ut aliquip ex ea commodo consequat. Duis aute irure dolor in reprehenderit in voluptate velit esse cillum. </a:t>
            </a:r>
          </a:p>
          <a:p>
            <a:r>
              <a:rPr lang="en-US" noProof="1"/>
              <a:t>Excepteur sint occaecat cupidatat non proident, sunt in culpa qui officia deserunt mollit anim id est.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0_T_PGO_Japan-Flag.pptx" id="{B9EA60F2-1941-462D-8E39-C437E9DAE41A}" vid="{6CDF06D9-A5BA-4B50-964C-354903184A90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0_T_PGO_Japan-Flag.pptx" id="{B9EA60F2-1941-462D-8E39-C437E9DAE41A}" vid="{8663237F-162B-4E61-AAD2-645AFD2A993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580</TotalTime>
  <Words>133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Flag of Japan</dc:title>
  <dc:creator>PresentationGO.com</dc:creator>
  <dc:description>© Copyright PresentationGo.com</dc:description>
  <cp:lastModifiedBy>Christophe Barroche</cp:lastModifiedBy>
  <cp:revision>9</cp:revision>
  <dcterms:created xsi:type="dcterms:W3CDTF">2019-11-21T05:02:10Z</dcterms:created>
  <dcterms:modified xsi:type="dcterms:W3CDTF">2023-09-27T16:39:37Z</dcterms:modified>
  <cp:category>Flags</cp:category>
</cp:coreProperties>
</file>