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6"/>
  </p:notesMasterIdLst>
  <p:sldIdLst>
    <p:sldId id="342" r:id="rId3"/>
    <p:sldId id="345" r:id="rId4"/>
    <p:sldId id="30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8EAE"/>
    <a:srgbClr val="E68932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83" autoAdjust="0"/>
    <p:restoredTop sz="93559" autoAdjust="0"/>
  </p:normalViewPr>
  <p:slideViewPr>
    <p:cSldViewPr snapToGrid="0">
      <p:cViewPr varScale="1">
        <p:scale>
          <a:sx n="143" d="100"/>
          <a:sy n="143" d="100"/>
        </p:scale>
        <p:origin x="7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 l="-7000" r="-7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5196" y="1583221"/>
            <a:ext cx="6362700" cy="2387600"/>
          </a:xfrm>
        </p:spPr>
        <p:txBody>
          <a:bodyPr anchor="b">
            <a:normAutofit/>
          </a:bodyPr>
          <a:lstStyle>
            <a:lvl1pPr algn="ctr">
              <a:defRPr sz="6600">
                <a:solidFill>
                  <a:srgbClr val="5C8EA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5196" y="4062896"/>
            <a:ext cx="6362700" cy="136498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E6893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striped flag&#10;&#10;Description automatically generated">
            <a:extLst>
              <a:ext uri="{FF2B5EF4-FFF2-40B4-BE49-F238E27FC236}">
                <a16:creationId xmlns:a16="http://schemas.microsoft.com/office/drawing/2014/main" id="{35D2EA4D-5D64-33F1-A023-64B6BA401B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18245" b="553"/>
          <a:stretch/>
        </p:blipFill>
        <p:spPr>
          <a:xfrm flipH="1">
            <a:off x="0" y="0"/>
            <a:ext cx="11353800" cy="6858000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0900" y="365125"/>
            <a:ext cx="7962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90900" y="1825625"/>
            <a:ext cx="79629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714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0" r:id="rId2"/>
    <p:sldLayoutId id="2147483689" r:id="rId3"/>
    <p:sldLayoutId id="2147483677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5C8EA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consectetur adipiscing elit, sed do eiusmod tempor incididunt ut labore et dolore magna aliqua. Ut enim ad minim veniam.</a:t>
            </a:r>
          </a:p>
          <a:p>
            <a:r>
              <a:rPr lang="en-US" noProof="1"/>
              <a:t>Quis nostrud exercitation ullamco laboris nisi ut aliquip ex ea commodo consequat. Duis aute irure dolor in reprehenderit in voluptate velit esse cillum. </a:t>
            </a:r>
          </a:p>
          <a:p>
            <a:r>
              <a:rPr lang="en-US" noProof="1"/>
              <a:t>Excepteur sint occaecat cupidatat non proident, sunt in culpa qui officia deserunt mollit anim id est.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89_T_PGO_Argentina-Flag.pptx" id="{CBD971C6-E12E-4F1B-9BB4-950FE84E693B}" vid="{4ADAB776-0FEB-46DF-90E0-67510522185C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89_T_PGO_Argentina-Flag.pptx" id="{CBD971C6-E12E-4F1B-9BB4-950FE84E693B}" vid="{BD9E14AD-71DE-45A2-A288-B250FE3737C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553</TotalTime>
  <Words>133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Flag of Argentina</dc:title>
  <dc:creator>PresentationGO.com</dc:creator>
  <dc:description>© Copyright PresentationGo.com</dc:description>
  <cp:lastModifiedBy>Christophe Barroche</cp:lastModifiedBy>
  <cp:revision>7</cp:revision>
  <dcterms:created xsi:type="dcterms:W3CDTF">2019-11-21T05:02:10Z</dcterms:created>
  <dcterms:modified xsi:type="dcterms:W3CDTF">2023-09-27T15:32:43Z</dcterms:modified>
  <cp:category>Flags</cp:category>
</cp:coreProperties>
</file>