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793" autoAdjust="0"/>
    <p:restoredTop sz="95784" autoAdjust="0"/>
  </p:normalViewPr>
  <p:slideViewPr>
    <p:cSldViewPr snapToGrid="0">
      <p:cViewPr>
        <p:scale>
          <a:sx n="125" d="100"/>
          <a:sy n="125" d="100"/>
        </p:scale>
        <p:origin x="12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4" name="Shape">
            <a:extLst>
              <a:ext uri="{FF2B5EF4-FFF2-40B4-BE49-F238E27FC236}">
                <a16:creationId xmlns:a16="http://schemas.microsoft.com/office/drawing/2014/main" id="{3F229D9B-2438-D87B-396E-BC94A716866F}"/>
              </a:ext>
            </a:extLst>
          </p:cNvPr>
          <p:cNvSpPr/>
          <p:nvPr/>
        </p:nvSpPr>
        <p:spPr>
          <a:xfrm>
            <a:off x="0" y="0"/>
            <a:ext cx="3647109" cy="3573537"/>
          </a:xfrm>
          <a:custGeom>
            <a:avLst/>
            <a:gdLst/>
            <a:ahLst/>
            <a:cxnLst>
              <a:cxn ang="0">
                <a:pos x="wd2" y="hd2"/>
              </a:cxn>
              <a:cxn ang="5400000">
                <a:pos x="wd2" y="hd2"/>
              </a:cxn>
              <a:cxn ang="10800000">
                <a:pos x="wd2" y="hd2"/>
              </a:cxn>
              <a:cxn ang="16200000">
                <a:pos x="wd2" y="hd2"/>
              </a:cxn>
            </a:cxnLst>
            <a:rect l="0" t="0" r="r" b="b"/>
            <a:pathLst>
              <a:path w="21600" h="21600" extrusionOk="0">
                <a:moveTo>
                  <a:pt x="0" y="20612"/>
                </a:moveTo>
                <a:cubicBezTo>
                  <a:pt x="1715" y="21248"/>
                  <a:pt x="3571" y="21600"/>
                  <a:pt x="5500" y="21600"/>
                </a:cubicBezTo>
                <a:cubicBezTo>
                  <a:pt x="14391" y="21600"/>
                  <a:pt x="21600" y="14242"/>
                  <a:pt x="21600" y="5169"/>
                </a:cubicBezTo>
                <a:cubicBezTo>
                  <a:pt x="21600" y="3361"/>
                  <a:pt x="21311" y="1623"/>
                  <a:pt x="20785" y="0"/>
                </a:cubicBezTo>
                <a:lnTo>
                  <a:pt x="0" y="0"/>
                </a:lnTo>
                <a:lnTo>
                  <a:pt x="0" y="2061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66EEFD90-E47A-E29E-131B-9078C9EA36A2}"/>
              </a:ext>
            </a:extLst>
          </p:cNvPr>
          <p:cNvSpPr/>
          <p:nvPr/>
        </p:nvSpPr>
        <p:spPr>
          <a:xfrm>
            <a:off x="5760783" y="0"/>
            <a:ext cx="6431217" cy="3288800"/>
          </a:xfrm>
          <a:custGeom>
            <a:avLst/>
            <a:gdLst/>
            <a:ahLst/>
            <a:cxnLst>
              <a:cxn ang="0">
                <a:pos x="wd2" y="hd2"/>
              </a:cxn>
              <a:cxn ang="5400000">
                <a:pos x="wd2" y="hd2"/>
              </a:cxn>
              <a:cxn ang="10800000">
                <a:pos x="wd2" y="hd2"/>
              </a:cxn>
              <a:cxn ang="16200000">
                <a:pos x="wd2" y="hd2"/>
              </a:cxn>
            </a:cxnLst>
            <a:rect l="0" t="0" r="r" b="b"/>
            <a:pathLst>
              <a:path w="21488" h="21600" extrusionOk="0">
                <a:moveTo>
                  <a:pt x="21475" y="20565"/>
                </a:moveTo>
                <a:cubicBezTo>
                  <a:pt x="20661" y="19109"/>
                  <a:pt x="19796" y="17772"/>
                  <a:pt x="18864" y="16617"/>
                </a:cubicBezTo>
                <a:cubicBezTo>
                  <a:pt x="18321" y="15946"/>
                  <a:pt x="17877" y="15256"/>
                  <a:pt x="17842" y="13925"/>
                </a:cubicBezTo>
                <a:cubicBezTo>
                  <a:pt x="17852" y="13793"/>
                  <a:pt x="17861" y="13662"/>
                  <a:pt x="17874" y="13530"/>
                </a:cubicBezTo>
                <a:cubicBezTo>
                  <a:pt x="18404" y="12488"/>
                  <a:pt x="18637" y="11158"/>
                  <a:pt x="18813" y="9783"/>
                </a:cubicBezTo>
                <a:cubicBezTo>
                  <a:pt x="19231" y="6489"/>
                  <a:pt x="19011" y="3288"/>
                  <a:pt x="18455" y="6"/>
                </a:cubicBezTo>
                <a:lnTo>
                  <a:pt x="18168" y="6"/>
                </a:lnTo>
                <a:cubicBezTo>
                  <a:pt x="17437" y="2140"/>
                  <a:pt x="16865" y="4280"/>
                  <a:pt x="16699" y="6777"/>
                </a:cubicBezTo>
                <a:cubicBezTo>
                  <a:pt x="16549" y="8999"/>
                  <a:pt x="16754" y="11089"/>
                  <a:pt x="17338" y="13028"/>
                </a:cubicBezTo>
                <a:cubicBezTo>
                  <a:pt x="17418" y="13298"/>
                  <a:pt x="17494" y="13574"/>
                  <a:pt x="17663" y="13680"/>
                </a:cubicBezTo>
                <a:cubicBezTo>
                  <a:pt x="17683" y="13775"/>
                  <a:pt x="17699" y="13875"/>
                  <a:pt x="17718" y="13969"/>
                </a:cubicBezTo>
                <a:cubicBezTo>
                  <a:pt x="17721" y="13969"/>
                  <a:pt x="17724" y="13969"/>
                  <a:pt x="17727" y="13969"/>
                </a:cubicBezTo>
                <a:cubicBezTo>
                  <a:pt x="17753" y="14352"/>
                  <a:pt x="17778" y="14754"/>
                  <a:pt x="17817" y="15331"/>
                </a:cubicBezTo>
                <a:cubicBezTo>
                  <a:pt x="16715" y="13630"/>
                  <a:pt x="15333" y="13291"/>
                  <a:pt x="14401" y="11377"/>
                </a:cubicBezTo>
                <a:cubicBezTo>
                  <a:pt x="14295" y="11164"/>
                  <a:pt x="14209" y="10982"/>
                  <a:pt x="14219" y="10637"/>
                </a:cubicBezTo>
                <a:cubicBezTo>
                  <a:pt x="14337" y="6558"/>
                  <a:pt x="13708" y="3037"/>
                  <a:pt x="12166" y="226"/>
                </a:cubicBezTo>
                <a:cubicBezTo>
                  <a:pt x="12144" y="188"/>
                  <a:pt x="12131" y="126"/>
                  <a:pt x="12115" y="69"/>
                </a:cubicBezTo>
                <a:cubicBezTo>
                  <a:pt x="12105" y="50"/>
                  <a:pt x="12099" y="31"/>
                  <a:pt x="12089" y="6"/>
                </a:cubicBezTo>
                <a:lnTo>
                  <a:pt x="11269" y="6"/>
                </a:lnTo>
                <a:cubicBezTo>
                  <a:pt x="11228" y="521"/>
                  <a:pt x="11186" y="1023"/>
                  <a:pt x="11148" y="1531"/>
                </a:cubicBezTo>
                <a:cubicBezTo>
                  <a:pt x="11125" y="5002"/>
                  <a:pt x="12006" y="7574"/>
                  <a:pt x="13252" y="9808"/>
                </a:cubicBezTo>
                <a:cubicBezTo>
                  <a:pt x="13609" y="10449"/>
                  <a:pt x="14072" y="10875"/>
                  <a:pt x="14308" y="11760"/>
                </a:cubicBezTo>
                <a:lnTo>
                  <a:pt x="14308" y="11760"/>
                </a:lnTo>
                <a:cubicBezTo>
                  <a:pt x="14299" y="11785"/>
                  <a:pt x="14286" y="11810"/>
                  <a:pt x="14276" y="11835"/>
                </a:cubicBezTo>
                <a:cubicBezTo>
                  <a:pt x="14302" y="11854"/>
                  <a:pt x="14327" y="11873"/>
                  <a:pt x="14350" y="11892"/>
                </a:cubicBezTo>
                <a:lnTo>
                  <a:pt x="14350" y="11892"/>
                </a:lnTo>
                <a:cubicBezTo>
                  <a:pt x="14324" y="11873"/>
                  <a:pt x="14299" y="11854"/>
                  <a:pt x="14276" y="11835"/>
                </a:cubicBezTo>
                <a:cubicBezTo>
                  <a:pt x="13555" y="11377"/>
                  <a:pt x="12837" y="10907"/>
                  <a:pt x="12115" y="10461"/>
                </a:cubicBezTo>
                <a:cubicBezTo>
                  <a:pt x="11106" y="9834"/>
                  <a:pt x="10461" y="8340"/>
                  <a:pt x="9836" y="6796"/>
                </a:cubicBezTo>
                <a:cubicBezTo>
                  <a:pt x="9593" y="5629"/>
                  <a:pt x="9235" y="4606"/>
                  <a:pt x="8804" y="3677"/>
                </a:cubicBezTo>
                <a:cubicBezTo>
                  <a:pt x="8278" y="2347"/>
                  <a:pt x="7713" y="1092"/>
                  <a:pt x="7055" y="6"/>
                </a:cubicBezTo>
                <a:lnTo>
                  <a:pt x="3910" y="6"/>
                </a:lnTo>
                <a:cubicBezTo>
                  <a:pt x="4613" y="2234"/>
                  <a:pt x="5433" y="4255"/>
                  <a:pt x="6634" y="5591"/>
                </a:cubicBezTo>
                <a:cubicBezTo>
                  <a:pt x="7164" y="6181"/>
                  <a:pt x="7713" y="6677"/>
                  <a:pt x="8294" y="7054"/>
                </a:cubicBezTo>
                <a:cubicBezTo>
                  <a:pt x="8677" y="7192"/>
                  <a:pt x="9063" y="7317"/>
                  <a:pt x="9443" y="7480"/>
                </a:cubicBezTo>
                <a:cubicBezTo>
                  <a:pt x="9612" y="7556"/>
                  <a:pt x="9804" y="7449"/>
                  <a:pt x="9954" y="7738"/>
                </a:cubicBezTo>
                <a:cubicBezTo>
                  <a:pt x="10270" y="8353"/>
                  <a:pt x="10595" y="8942"/>
                  <a:pt x="10918" y="9545"/>
                </a:cubicBezTo>
                <a:cubicBezTo>
                  <a:pt x="10908" y="9564"/>
                  <a:pt x="10899" y="9583"/>
                  <a:pt x="10889" y="9601"/>
                </a:cubicBezTo>
                <a:cubicBezTo>
                  <a:pt x="10177" y="9375"/>
                  <a:pt x="9510" y="8855"/>
                  <a:pt x="8830" y="8428"/>
                </a:cubicBezTo>
                <a:cubicBezTo>
                  <a:pt x="8626" y="8302"/>
                  <a:pt x="8386" y="8296"/>
                  <a:pt x="8233" y="7926"/>
                </a:cubicBezTo>
                <a:cubicBezTo>
                  <a:pt x="7588" y="7593"/>
                  <a:pt x="6969" y="7116"/>
                  <a:pt x="6362" y="6577"/>
                </a:cubicBezTo>
                <a:cubicBezTo>
                  <a:pt x="5634" y="6100"/>
                  <a:pt x="4945" y="5755"/>
                  <a:pt x="4626" y="3972"/>
                </a:cubicBezTo>
                <a:cubicBezTo>
                  <a:pt x="4306" y="2184"/>
                  <a:pt x="3511" y="1004"/>
                  <a:pt x="2691" y="0"/>
                </a:cubicBezTo>
                <a:lnTo>
                  <a:pt x="143" y="0"/>
                </a:lnTo>
                <a:cubicBezTo>
                  <a:pt x="214" y="282"/>
                  <a:pt x="281" y="571"/>
                  <a:pt x="351" y="853"/>
                </a:cubicBezTo>
                <a:cubicBezTo>
                  <a:pt x="501" y="1268"/>
                  <a:pt x="654" y="1682"/>
                  <a:pt x="804" y="2090"/>
                </a:cubicBezTo>
                <a:cubicBezTo>
                  <a:pt x="1076" y="2604"/>
                  <a:pt x="1347" y="3113"/>
                  <a:pt x="1618" y="3627"/>
                </a:cubicBezTo>
                <a:cubicBezTo>
                  <a:pt x="2333" y="4600"/>
                  <a:pt x="3116" y="5234"/>
                  <a:pt x="3974" y="5529"/>
                </a:cubicBezTo>
                <a:cubicBezTo>
                  <a:pt x="4354" y="5660"/>
                  <a:pt x="4763" y="5472"/>
                  <a:pt x="5111" y="5937"/>
                </a:cubicBezTo>
                <a:cubicBezTo>
                  <a:pt x="5571" y="6351"/>
                  <a:pt x="6030" y="6765"/>
                  <a:pt x="6487" y="7173"/>
                </a:cubicBezTo>
                <a:cubicBezTo>
                  <a:pt x="7512" y="7913"/>
                  <a:pt x="8492" y="8911"/>
                  <a:pt x="9606" y="9344"/>
                </a:cubicBezTo>
                <a:cubicBezTo>
                  <a:pt x="9172" y="10041"/>
                  <a:pt x="8763" y="9614"/>
                  <a:pt x="8409" y="9363"/>
                </a:cubicBezTo>
                <a:cubicBezTo>
                  <a:pt x="7636" y="8804"/>
                  <a:pt x="6860" y="8271"/>
                  <a:pt x="6059" y="7913"/>
                </a:cubicBezTo>
                <a:cubicBezTo>
                  <a:pt x="5571" y="7807"/>
                  <a:pt x="5082" y="7700"/>
                  <a:pt x="4597" y="7600"/>
                </a:cubicBezTo>
                <a:cubicBezTo>
                  <a:pt x="4511" y="7600"/>
                  <a:pt x="4424" y="7600"/>
                  <a:pt x="4338" y="7593"/>
                </a:cubicBezTo>
                <a:cubicBezTo>
                  <a:pt x="4239" y="7593"/>
                  <a:pt x="4140" y="7600"/>
                  <a:pt x="4041" y="7600"/>
                </a:cubicBezTo>
                <a:cubicBezTo>
                  <a:pt x="3160" y="7725"/>
                  <a:pt x="2276" y="7901"/>
                  <a:pt x="1392" y="7788"/>
                </a:cubicBezTo>
                <a:cubicBezTo>
                  <a:pt x="973" y="7738"/>
                  <a:pt x="558" y="7587"/>
                  <a:pt x="214" y="7041"/>
                </a:cubicBezTo>
                <a:cubicBezTo>
                  <a:pt x="188" y="7003"/>
                  <a:pt x="166" y="6972"/>
                  <a:pt x="140" y="6934"/>
                </a:cubicBezTo>
                <a:cubicBezTo>
                  <a:pt x="-112" y="6903"/>
                  <a:pt x="48" y="7179"/>
                  <a:pt x="80" y="7305"/>
                </a:cubicBezTo>
                <a:cubicBezTo>
                  <a:pt x="389" y="8466"/>
                  <a:pt x="884" y="9294"/>
                  <a:pt x="1401" y="10078"/>
                </a:cubicBezTo>
                <a:cubicBezTo>
                  <a:pt x="1475" y="10191"/>
                  <a:pt x="1542" y="10317"/>
                  <a:pt x="1612" y="10436"/>
                </a:cubicBezTo>
                <a:cubicBezTo>
                  <a:pt x="2477" y="11371"/>
                  <a:pt x="3361" y="12193"/>
                  <a:pt x="4357" y="12482"/>
                </a:cubicBezTo>
                <a:cubicBezTo>
                  <a:pt x="5855" y="12921"/>
                  <a:pt x="7253" y="12444"/>
                  <a:pt x="8543" y="10882"/>
                </a:cubicBezTo>
                <a:cubicBezTo>
                  <a:pt x="9382" y="9865"/>
                  <a:pt x="10222" y="9438"/>
                  <a:pt x="11176" y="10298"/>
                </a:cubicBezTo>
                <a:cubicBezTo>
                  <a:pt x="11732" y="10800"/>
                  <a:pt x="12332" y="11114"/>
                  <a:pt x="12913" y="11509"/>
                </a:cubicBezTo>
                <a:cubicBezTo>
                  <a:pt x="12955" y="11553"/>
                  <a:pt x="12996" y="11597"/>
                  <a:pt x="13041" y="11635"/>
                </a:cubicBezTo>
                <a:cubicBezTo>
                  <a:pt x="12999" y="11591"/>
                  <a:pt x="12958" y="11547"/>
                  <a:pt x="12913" y="11509"/>
                </a:cubicBezTo>
                <a:cubicBezTo>
                  <a:pt x="12897" y="11547"/>
                  <a:pt x="12881" y="11591"/>
                  <a:pt x="12865" y="11635"/>
                </a:cubicBezTo>
                <a:cubicBezTo>
                  <a:pt x="10548" y="11202"/>
                  <a:pt x="8492" y="12570"/>
                  <a:pt x="6618" y="15174"/>
                </a:cubicBezTo>
                <a:cubicBezTo>
                  <a:pt x="6535" y="15287"/>
                  <a:pt x="6464" y="15438"/>
                  <a:pt x="6388" y="15569"/>
                </a:cubicBezTo>
                <a:cubicBezTo>
                  <a:pt x="6477" y="15663"/>
                  <a:pt x="6563" y="15789"/>
                  <a:pt x="6659" y="15845"/>
                </a:cubicBezTo>
                <a:cubicBezTo>
                  <a:pt x="9159" y="17408"/>
                  <a:pt x="11295" y="16065"/>
                  <a:pt x="13137" y="12601"/>
                </a:cubicBezTo>
                <a:cubicBezTo>
                  <a:pt x="13424" y="12061"/>
                  <a:pt x="13638" y="11955"/>
                  <a:pt x="14008" y="12237"/>
                </a:cubicBezTo>
                <a:cubicBezTo>
                  <a:pt x="16821" y="14402"/>
                  <a:pt x="19301" y="17559"/>
                  <a:pt x="21488" y="21600"/>
                </a:cubicBezTo>
                <a:lnTo>
                  <a:pt x="21488" y="20565"/>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5963890" y="2501417"/>
            <a:ext cx="5389910" cy="2387600"/>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5963888" y="4981092"/>
            <a:ext cx="5389911" cy="893766"/>
          </a:xfrm>
        </p:spPr>
        <p:txBody>
          <a:bodyPr/>
          <a:lstStyle>
            <a:lvl1pPr marL="0" indent="0" algn="ctr">
              <a:buNone/>
              <a:defRPr sz="2400">
                <a:solidFill>
                  <a:schemeClr val="accent4">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30" name="Line">
            <a:extLst>
              <a:ext uri="{FF2B5EF4-FFF2-40B4-BE49-F238E27FC236}">
                <a16:creationId xmlns:a16="http://schemas.microsoft.com/office/drawing/2014/main" id="{2B84B71E-959E-AB86-9BD8-CE996D586666}"/>
              </a:ext>
            </a:extLst>
          </p:cNvPr>
          <p:cNvSpPr/>
          <p:nvPr userDrawn="1"/>
        </p:nvSpPr>
        <p:spPr>
          <a:xfrm>
            <a:off x="48323502" y="8331201"/>
            <a:ext cx="23888" cy="955491"/>
          </a:xfrm>
          <a:prstGeom prst="line">
            <a:avLst/>
          </a:prstGeom>
          <a:solidFill>
            <a:srgbClr val="ECE7D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17" name="Group 16">
            <a:extLst>
              <a:ext uri="{FF2B5EF4-FFF2-40B4-BE49-F238E27FC236}">
                <a16:creationId xmlns:a16="http://schemas.microsoft.com/office/drawing/2014/main" id="{B7627BF7-59EB-B671-9CAB-7FEED23DCE8B}"/>
              </a:ext>
            </a:extLst>
          </p:cNvPr>
          <p:cNvGrpSpPr/>
          <p:nvPr userDrawn="1"/>
        </p:nvGrpSpPr>
        <p:grpSpPr>
          <a:xfrm>
            <a:off x="921802" y="601938"/>
            <a:ext cx="4859932" cy="5909528"/>
            <a:chOff x="546099" y="1409700"/>
            <a:chExt cx="6455928" cy="7850231"/>
          </a:xfrm>
        </p:grpSpPr>
        <p:sp>
          <p:nvSpPr>
            <p:cNvPr id="19" name="Shape">
              <a:extLst>
                <a:ext uri="{FF2B5EF4-FFF2-40B4-BE49-F238E27FC236}">
                  <a16:creationId xmlns:a16="http://schemas.microsoft.com/office/drawing/2014/main" id="{B2C2526F-E650-50D0-7C8C-05EFE07F6833}"/>
                </a:ext>
              </a:extLst>
            </p:cNvPr>
            <p:cNvSpPr/>
            <p:nvPr userDrawn="1"/>
          </p:nvSpPr>
          <p:spPr>
            <a:xfrm>
              <a:off x="6730999" y="4965700"/>
              <a:ext cx="238203" cy="125834"/>
            </a:xfrm>
            <a:custGeom>
              <a:avLst/>
              <a:gdLst/>
              <a:ahLst/>
              <a:cxnLst>
                <a:cxn ang="0">
                  <a:pos x="wd2" y="hd2"/>
                </a:cxn>
                <a:cxn ang="5400000">
                  <a:pos x="wd2" y="hd2"/>
                </a:cxn>
                <a:cxn ang="10800000">
                  <a:pos x="wd2" y="hd2"/>
                </a:cxn>
                <a:cxn ang="16200000">
                  <a:pos x="wd2" y="hd2"/>
                </a:cxn>
              </a:cxnLst>
              <a:rect l="0" t="0" r="r" b="b"/>
              <a:pathLst>
                <a:path w="20358" h="21190" extrusionOk="0">
                  <a:moveTo>
                    <a:pt x="19646" y="21190"/>
                  </a:moveTo>
                  <a:cubicBezTo>
                    <a:pt x="21600" y="17127"/>
                    <a:pt x="18995" y="16271"/>
                    <a:pt x="18235" y="15202"/>
                  </a:cubicBezTo>
                  <a:cubicBezTo>
                    <a:pt x="12808" y="7075"/>
                    <a:pt x="7164" y="-410"/>
                    <a:pt x="0" y="18"/>
                  </a:cubicBezTo>
                  <a:cubicBezTo>
                    <a:pt x="6730" y="4723"/>
                    <a:pt x="13025" y="11139"/>
                    <a:pt x="18669" y="19907"/>
                  </a:cubicBezTo>
                  <a:cubicBezTo>
                    <a:pt x="18886" y="20335"/>
                    <a:pt x="19321" y="20762"/>
                    <a:pt x="19646" y="21190"/>
                  </a:cubicBezTo>
                  <a:close/>
                </a:path>
              </a:pathLst>
            </a:custGeom>
            <a:solidFill>
              <a:srgbClr val="696461"/>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22" name="Shape">
              <a:extLst>
                <a:ext uri="{FF2B5EF4-FFF2-40B4-BE49-F238E27FC236}">
                  <a16:creationId xmlns:a16="http://schemas.microsoft.com/office/drawing/2014/main" id="{A3F4850B-0164-9E21-0C1A-E0F97913FC14}"/>
                </a:ext>
              </a:extLst>
            </p:cNvPr>
            <p:cNvSpPr/>
            <p:nvPr userDrawn="1"/>
          </p:nvSpPr>
          <p:spPr>
            <a:xfrm>
              <a:off x="6426199" y="4737099"/>
              <a:ext cx="155026" cy="152859"/>
            </a:xfrm>
            <a:custGeom>
              <a:avLst/>
              <a:gdLst/>
              <a:ahLst/>
              <a:cxnLst>
                <a:cxn ang="0">
                  <a:pos x="wd2" y="hd2"/>
                </a:cxn>
                <a:cxn ang="5400000">
                  <a:pos x="wd2" y="hd2"/>
                </a:cxn>
                <a:cxn ang="10800000">
                  <a:pos x="wd2" y="hd2"/>
                </a:cxn>
                <a:cxn ang="16200000">
                  <a:pos x="wd2" y="hd2"/>
                </a:cxn>
              </a:cxnLst>
              <a:rect l="0" t="0" r="r" b="b"/>
              <a:pathLst>
                <a:path w="21263" h="20798" extrusionOk="0">
                  <a:moveTo>
                    <a:pt x="10458" y="42"/>
                  </a:moveTo>
                  <a:cubicBezTo>
                    <a:pt x="3490" y="-476"/>
                    <a:pt x="180" y="3844"/>
                    <a:pt x="6" y="9546"/>
                  </a:cubicBezTo>
                  <a:cubicBezTo>
                    <a:pt x="-168" y="16113"/>
                    <a:pt x="3490" y="20606"/>
                    <a:pt x="10806" y="20778"/>
                  </a:cubicBezTo>
                  <a:cubicBezTo>
                    <a:pt x="17425" y="21124"/>
                    <a:pt x="21084" y="16977"/>
                    <a:pt x="21258" y="11274"/>
                  </a:cubicBezTo>
                  <a:cubicBezTo>
                    <a:pt x="21432" y="4708"/>
                    <a:pt x="17600" y="388"/>
                    <a:pt x="10458" y="42"/>
                  </a:cubicBezTo>
                  <a:close/>
                </a:path>
              </a:pathLst>
            </a:custGeom>
            <a:solidFill>
              <a:srgbClr val="504C49"/>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25" name="Shape">
              <a:extLst>
                <a:ext uri="{FF2B5EF4-FFF2-40B4-BE49-F238E27FC236}">
                  <a16:creationId xmlns:a16="http://schemas.microsoft.com/office/drawing/2014/main" id="{15550D55-F1D4-B6D8-0973-1828460196BC}"/>
                </a:ext>
              </a:extLst>
            </p:cNvPr>
            <p:cNvSpPr/>
            <p:nvPr userDrawn="1"/>
          </p:nvSpPr>
          <p:spPr>
            <a:xfrm>
              <a:off x="546099" y="1409700"/>
              <a:ext cx="6455928" cy="6656307"/>
            </a:xfrm>
            <a:custGeom>
              <a:avLst/>
              <a:gdLst/>
              <a:ahLst/>
              <a:cxnLst>
                <a:cxn ang="0">
                  <a:pos x="wd2" y="hd2"/>
                </a:cxn>
                <a:cxn ang="5400000">
                  <a:pos x="wd2" y="hd2"/>
                </a:cxn>
                <a:cxn ang="10800000">
                  <a:pos x="wd2" y="hd2"/>
                </a:cxn>
                <a:cxn ang="16200000">
                  <a:pos x="wd2" y="hd2"/>
                </a:cxn>
              </a:cxnLst>
              <a:rect l="0" t="0" r="r" b="b"/>
              <a:pathLst>
                <a:path w="21555" h="21547" extrusionOk="0">
                  <a:moveTo>
                    <a:pt x="21524" y="11799"/>
                  </a:moveTo>
                  <a:cubicBezTo>
                    <a:pt x="21218" y="11347"/>
                    <a:pt x="20985" y="10837"/>
                    <a:pt x="20591" y="10451"/>
                  </a:cubicBezTo>
                  <a:cubicBezTo>
                    <a:pt x="20061" y="9928"/>
                    <a:pt x="19102" y="9990"/>
                    <a:pt x="18462" y="10541"/>
                  </a:cubicBezTo>
                  <a:cubicBezTo>
                    <a:pt x="18301" y="10677"/>
                    <a:pt x="18144" y="10825"/>
                    <a:pt x="18021" y="10989"/>
                  </a:cubicBezTo>
                  <a:cubicBezTo>
                    <a:pt x="17894" y="11162"/>
                    <a:pt x="17847" y="11100"/>
                    <a:pt x="17758" y="10960"/>
                  </a:cubicBezTo>
                  <a:cubicBezTo>
                    <a:pt x="17296" y="10216"/>
                    <a:pt x="17292" y="9427"/>
                    <a:pt x="17517" y="8617"/>
                  </a:cubicBezTo>
                  <a:cubicBezTo>
                    <a:pt x="17682" y="8017"/>
                    <a:pt x="17987" y="7462"/>
                    <a:pt x="18106" y="6845"/>
                  </a:cubicBezTo>
                  <a:cubicBezTo>
                    <a:pt x="18267" y="5982"/>
                    <a:pt x="18199" y="5114"/>
                    <a:pt x="18170" y="4247"/>
                  </a:cubicBezTo>
                  <a:cubicBezTo>
                    <a:pt x="18127" y="3026"/>
                    <a:pt x="18013" y="1801"/>
                    <a:pt x="18276" y="588"/>
                  </a:cubicBezTo>
                  <a:cubicBezTo>
                    <a:pt x="18318" y="391"/>
                    <a:pt x="18403" y="201"/>
                    <a:pt x="18449" y="0"/>
                  </a:cubicBezTo>
                  <a:cubicBezTo>
                    <a:pt x="17432" y="1221"/>
                    <a:pt x="17245" y="2672"/>
                    <a:pt x="17224" y="4177"/>
                  </a:cubicBezTo>
                  <a:cubicBezTo>
                    <a:pt x="16931" y="2894"/>
                    <a:pt x="16698" y="1612"/>
                    <a:pt x="16910" y="296"/>
                  </a:cubicBezTo>
                  <a:cubicBezTo>
                    <a:pt x="16448" y="814"/>
                    <a:pt x="16240" y="1439"/>
                    <a:pt x="16126" y="2097"/>
                  </a:cubicBezTo>
                  <a:cubicBezTo>
                    <a:pt x="15922" y="3264"/>
                    <a:pt x="16198" y="4370"/>
                    <a:pt x="16596" y="5460"/>
                  </a:cubicBezTo>
                  <a:cubicBezTo>
                    <a:pt x="16618" y="5521"/>
                    <a:pt x="16639" y="5587"/>
                    <a:pt x="16660" y="5649"/>
                  </a:cubicBezTo>
                  <a:cubicBezTo>
                    <a:pt x="16664" y="5661"/>
                    <a:pt x="16652" y="5673"/>
                    <a:pt x="16630" y="5739"/>
                  </a:cubicBezTo>
                  <a:cubicBezTo>
                    <a:pt x="16003" y="4621"/>
                    <a:pt x="15443" y="3519"/>
                    <a:pt x="15108" y="2286"/>
                  </a:cubicBezTo>
                  <a:cubicBezTo>
                    <a:pt x="14752" y="3092"/>
                    <a:pt x="14782" y="3885"/>
                    <a:pt x="14981" y="4683"/>
                  </a:cubicBezTo>
                  <a:cubicBezTo>
                    <a:pt x="15176" y="5468"/>
                    <a:pt x="15562" y="6175"/>
                    <a:pt x="15969" y="6874"/>
                  </a:cubicBezTo>
                  <a:cubicBezTo>
                    <a:pt x="15155" y="5986"/>
                    <a:pt x="14451" y="5024"/>
                    <a:pt x="13946" y="3885"/>
                  </a:cubicBezTo>
                  <a:cubicBezTo>
                    <a:pt x="13777" y="4498"/>
                    <a:pt x="13828" y="5065"/>
                    <a:pt x="13993" y="5632"/>
                  </a:cubicBezTo>
                  <a:cubicBezTo>
                    <a:pt x="14205" y="6360"/>
                    <a:pt x="14642" y="6956"/>
                    <a:pt x="15155" y="7507"/>
                  </a:cubicBezTo>
                  <a:cubicBezTo>
                    <a:pt x="15201" y="7556"/>
                    <a:pt x="15244" y="7610"/>
                    <a:pt x="15286" y="7663"/>
                  </a:cubicBezTo>
                  <a:cubicBezTo>
                    <a:pt x="15273" y="7676"/>
                    <a:pt x="15261" y="7688"/>
                    <a:pt x="15248" y="7700"/>
                  </a:cubicBezTo>
                  <a:cubicBezTo>
                    <a:pt x="14366" y="7088"/>
                    <a:pt x="13633" y="6331"/>
                    <a:pt x="12992" y="5476"/>
                  </a:cubicBezTo>
                  <a:cubicBezTo>
                    <a:pt x="12899" y="5702"/>
                    <a:pt x="12980" y="6286"/>
                    <a:pt x="13153" y="6738"/>
                  </a:cubicBezTo>
                  <a:cubicBezTo>
                    <a:pt x="13395" y="7363"/>
                    <a:pt x="13806" y="7881"/>
                    <a:pt x="14264" y="8366"/>
                  </a:cubicBezTo>
                  <a:cubicBezTo>
                    <a:pt x="14264" y="8366"/>
                    <a:pt x="14256" y="8374"/>
                    <a:pt x="14256" y="8374"/>
                  </a:cubicBezTo>
                  <a:cubicBezTo>
                    <a:pt x="13722" y="8198"/>
                    <a:pt x="13268" y="7881"/>
                    <a:pt x="12823" y="7552"/>
                  </a:cubicBezTo>
                  <a:cubicBezTo>
                    <a:pt x="12780" y="7519"/>
                    <a:pt x="12738" y="7486"/>
                    <a:pt x="12691" y="7454"/>
                  </a:cubicBezTo>
                  <a:cubicBezTo>
                    <a:pt x="12636" y="7667"/>
                    <a:pt x="12755" y="8025"/>
                    <a:pt x="12988" y="8407"/>
                  </a:cubicBezTo>
                  <a:cubicBezTo>
                    <a:pt x="13162" y="8695"/>
                    <a:pt x="13404" y="8934"/>
                    <a:pt x="13633" y="9188"/>
                  </a:cubicBezTo>
                  <a:cubicBezTo>
                    <a:pt x="13319" y="9102"/>
                    <a:pt x="13043" y="8946"/>
                    <a:pt x="12772" y="8781"/>
                  </a:cubicBezTo>
                  <a:cubicBezTo>
                    <a:pt x="12725" y="8753"/>
                    <a:pt x="12674" y="8736"/>
                    <a:pt x="12628" y="8716"/>
                  </a:cubicBezTo>
                  <a:cubicBezTo>
                    <a:pt x="12623" y="8773"/>
                    <a:pt x="12606" y="8835"/>
                    <a:pt x="12619" y="8888"/>
                  </a:cubicBezTo>
                  <a:cubicBezTo>
                    <a:pt x="12734" y="9369"/>
                    <a:pt x="13009" y="9756"/>
                    <a:pt x="13382" y="10076"/>
                  </a:cubicBezTo>
                  <a:cubicBezTo>
                    <a:pt x="13446" y="10134"/>
                    <a:pt x="13514" y="10187"/>
                    <a:pt x="13649" y="10303"/>
                  </a:cubicBezTo>
                  <a:cubicBezTo>
                    <a:pt x="13319" y="10241"/>
                    <a:pt x="13094" y="10142"/>
                    <a:pt x="12865" y="10044"/>
                  </a:cubicBezTo>
                  <a:cubicBezTo>
                    <a:pt x="12806" y="10019"/>
                    <a:pt x="12742" y="9937"/>
                    <a:pt x="12687" y="9998"/>
                  </a:cubicBezTo>
                  <a:cubicBezTo>
                    <a:pt x="12657" y="10031"/>
                    <a:pt x="12691" y="10126"/>
                    <a:pt x="12712" y="10183"/>
                  </a:cubicBezTo>
                  <a:cubicBezTo>
                    <a:pt x="12844" y="10525"/>
                    <a:pt x="13077" y="10792"/>
                    <a:pt x="13357" y="11034"/>
                  </a:cubicBezTo>
                  <a:cubicBezTo>
                    <a:pt x="12907" y="10899"/>
                    <a:pt x="12526" y="10644"/>
                    <a:pt x="12165" y="10364"/>
                  </a:cubicBezTo>
                  <a:cubicBezTo>
                    <a:pt x="11538" y="9887"/>
                    <a:pt x="11114" y="9258"/>
                    <a:pt x="10745" y="8580"/>
                  </a:cubicBezTo>
                  <a:cubicBezTo>
                    <a:pt x="10512" y="8148"/>
                    <a:pt x="10283" y="7713"/>
                    <a:pt x="10041" y="7285"/>
                  </a:cubicBezTo>
                  <a:cubicBezTo>
                    <a:pt x="9498" y="6344"/>
                    <a:pt x="8625" y="5752"/>
                    <a:pt x="7683" y="5234"/>
                  </a:cubicBezTo>
                  <a:cubicBezTo>
                    <a:pt x="6225" y="4436"/>
                    <a:pt x="4808" y="3585"/>
                    <a:pt x="3621" y="2417"/>
                  </a:cubicBezTo>
                  <a:cubicBezTo>
                    <a:pt x="3083" y="1887"/>
                    <a:pt x="2565" y="1344"/>
                    <a:pt x="2112" y="740"/>
                  </a:cubicBezTo>
                  <a:cubicBezTo>
                    <a:pt x="2035" y="637"/>
                    <a:pt x="1959" y="539"/>
                    <a:pt x="1836" y="378"/>
                  </a:cubicBezTo>
                  <a:cubicBezTo>
                    <a:pt x="2069" y="2771"/>
                    <a:pt x="3324" y="4419"/>
                    <a:pt x="5385" y="5558"/>
                  </a:cubicBezTo>
                  <a:cubicBezTo>
                    <a:pt x="3952" y="4995"/>
                    <a:pt x="2599" y="4321"/>
                    <a:pt x="1361" y="3433"/>
                  </a:cubicBezTo>
                  <a:cubicBezTo>
                    <a:pt x="1849" y="4333"/>
                    <a:pt x="2565" y="5024"/>
                    <a:pt x="3413" y="5595"/>
                  </a:cubicBezTo>
                  <a:cubicBezTo>
                    <a:pt x="4257" y="6163"/>
                    <a:pt x="5173" y="6590"/>
                    <a:pt x="6131" y="6960"/>
                  </a:cubicBezTo>
                  <a:cubicBezTo>
                    <a:pt x="5618" y="6816"/>
                    <a:pt x="5101" y="6681"/>
                    <a:pt x="4596" y="6520"/>
                  </a:cubicBezTo>
                  <a:cubicBezTo>
                    <a:pt x="4088" y="6356"/>
                    <a:pt x="3583" y="6175"/>
                    <a:pt x="3083" y="5978"/>
                  </a:cubicBezTo>
                  <a:cubicBezTo>
                    <a:pt x="2578" y="5780"/>
                    <a:pt x="2099" y="5534"/>
                    <a:pt x="1616" y="5291"/>
                  </a:cubicBezTo>
                  <a:cubicBezTo>
                    <a:pt x="2773" y="6923"/>
                    <a:pt x="4482" y="7651"/>
                    <a:pt x="6394" y="8054"/>
                  </a:cubicBezTo>
                  <a:cubicBezTo>
                    <a:pt x="6687" y="8099"/>
                    <a:pt x="6984" y="8144"/>
                    <a:pt x="7276" y="8189"/>
                  </a:cubicBezTo>
                  <a:cubicBezTo>
                    <a:pt x="6971" y="8243"/>
                    <a:pt x="6678" y="8181"/>
                    <a:pt x="6390" y="8115"/>
                  </a:cubicBezTo>
                  <a:cubicBezTo>
                    <a:pt x="4948" y="7930"/>
                    <a:pt x="3532" y="7651"/>
                    <a:pt x="2188" y="7092"/>
                  </a:cubicBezTo>
                  <a:cubicBezTo>
                    <a:pt x="2146" y="7075"/>
                    <a:pt x="2095" y="7067"/>
                    <a:pt x="2048" y="7055"/>
                  </a:cubicBezTo>
                  <a:cubicBezTo>
                    <a:pt x="2044" y="7059"/>
                    <a:pt x="2035" y="7067"/>
                    <a:pt x="2031" y="7071"/>
                  </a:cubicBezTo>
                  <a:cubicBezTo>
                    <a:pt x="2498" y="7717"/>
                    <a:pt x="3121" y="8181"/>
                    <a:pt x="3829" y="8547"/>
                  </a:cubicBezTo>
                  <a:cubicBezTo>
                    <a:pt x="4787" y="9040"/>
                    <a:pt x="5818" y="9291"/>
                    <a:pt x="6886" y="9419"/>
                  </a:cubicBezTo>
                  <a:cubicBezTo>
                    <a:pt x="5529" y="9435"/>
                    <a:pt x="4198" y="9279"/>
                    <a:pt x="2892" y="8901"/>
                  </a:cubicBezTo>
                  <a:cubicBezTo>
                    <a:pt x="4083" y="10196"/>
                    <a:pt x="5648" y="10566"/>
                    <a:pt x="7348" y="10627"/>
                  </a:cubicBezTo>
                  <a:cubicBezTo>
                    <a:pt x="6225" y="10738"/>
                    <a:pt x="5105" y="10833"/>
                    <a:pt x="3918" y="10599"/>
                  </a:cubicBezTo>
                  <a:cubicBezTo>
                    <a:pt x="4473" y="11141"/>
                    <a:pt x="5088" y="11458"/>
                    <a:pt x="5788" y="11630"/>
                  </a:cubicBezTo>
                  <a:cubicBezTo>
                    <a:pt x="6475" y="11803"/>
                    <a:pt x="7179" y="11803"/>
                    <a:pt x="7887" y="11778"/>
                  </a:cubicBezTo>
                  <a:cubicBezTo>
                    <a:pt x="6941" y="12050"/>
                    <a:pt x="5975" y="12185"/>
                    <a:pt x="4940" y="12202"/>
                  </a:cubicBezTo>
                  <a:cubicBezTo>
                    <a:pt x="6000" y="12909"/>
                    <a:pt x="7119" y="13123"/>
                    <a:pt x="8345" y="12864"/>
                  </a:cubicBezTo>
                  <a:cubicBezTo>
                    <a:pt x="7785" y="13258"/>
                    <a:pt x="7149" y="13423"/>
                    <a:pt x="6424" y="13513"/>
                  </a:cubicBezTo>
                  <a:cubicBezTo>
                    <a:pt x="6865" y="13764"/>
                    <a:pt x="7285" y="13908"/>
                    <a:pt x="7743" y="13978"/>
                  </a:cubicBezTo>
                  <a:cubicBezTo>
                    <a:pt x="8201" y="14048"/>
                    <a:pt x="8642" y="13982"/>
                    <a:pt x="9095" y="13908"/>
                  </a:cubicBezTo>
                  <a:cubicBezTo>
                    <a:pt x="8629" y="14274"/>
                    <a:pt x="8213" y="14677"/>
                    <a:pt x="7819" y="15108"/>
                  </a:cubicBezTo>
                  <a:cubicBezTo>
                    <a:pt x="7662" y="15277"/>
                    <a:pt x="7348" y="15219"/>
                    <a:pt x="7107" y="15256"/>
                  </a:cubicBezTo>
                  <a:cubicBezTo>
                    <a:pt x="5131" y="15557"/>
                    <a:pt x="3142" y="15655"/>
                    <a:pt x="1145" y="15581"/>
                  </a:cubicBezTo>
                  <a:cubicBezTo>
                    <a:pt x="801" y="15569"/>
                    <a:pt x="458" y="15528"/>
                    <a:pt x="114" y="15499"/>
                  </a:cubicBezTo>
                  <a:cubicBezTo>
                    <a:pt x="76" y="15495"/>
                    <a:pt x="38" y="15507"/>
                    <a:pt x="0" y="15507"/>
                  </a:cubicBezTo>
                  <a:cubicBezTo>
                    <a:pt x="13" y="15544"/>
                    <a:pt x="25" y="15581"/>
                    <a:pt x="42" y="15614"/>
                  </a:cubicBezTo>
                  <a:cubicBezTo>
                    <a:pt x="331" y="16095"/>
                    <a:pt x="772" y="16297"/>
                    <a:pt x="1331" y="16301"/>
                  </a:cubicBezTo>
                  <a:cubicBezTo>
                    <a:pt x="2341" y="16305"/>
                    <a:pt x="3346" y="16330"/>
                    <a:pt x="4355" y="16264"/>
                  </a:cubicBezTo>
                  <a:cubicBezTo>
                    <a:pt x="4673" y="16235"/>
                    <a:pt x="4991" y="16210"/>
                    <a:pt x="5305" y="16182"/>
                  </a:cubicBezTo>
                  <a:cubicBezTo>
                    <a:pt x="5305" y="16194"/>
                    <a:pt x="5305" y="16210"/>
                    <a:pt x="5309" y="16223"/>
                  </a:cubicBezTo>
                  <a:cubicBezTo>
                    <a:pt x="5059" y="16251"/>
                    <a:pt x="4808" y="16276"/>
                    <a:pt x="4558" y="16305"/>
                  </a:cubicBezTo>
                  <a:cubicBezTo>
                    <a:pt x="3244" y="16436"/>
                    <a:pt x="1929" y="16580"/>
                    <a:pt x="606" y="16646"/>
                  </a:cubicBezTo>
                  <a:cubicBezTo>
                    <a:pt x="399" y="16658"/>
                    <a:pt x="394" y="16732"/>
                    <a:pt x="475" y="16893"/>
                  </a:cubicBezTo>
                  <a:cubicBezTo>
                    <a:pt x="793" y="17538"/>
                    <a:pt x="1013" y="17670"/>
                    <a:pt x="1764" y="17583"/>
                  </a:cubicBezTo>
                  <a:cubicBezTo>
                    <a:pt x="2765" y="17468"/>
                    <a:pt x="3748" y="17287"/>
                    <a:pt x="4732" y="17070"/>
                  </a:cubicBezTo>
                  <a:cubicBezTo>
                    <a:pt x="5059" y="16991"/>
                    <a:pt x="5389" y="16913"/>
                    <a:pt x="5716" y="16831"/>
                  </a:cubicBezTo>
                  <a:cubicBezTo>
                    <a:pt x="5406" y="16991"/>
                    <a:pt x="5067" y="17061"/>
                    <a:pt x="4732" y="17152"/>
                  </a:cubicBezTo>
                  <a:cubicBezTo>
                    <a:pt x="3638" y="17497"/>
                    <a:pt x="2553" y="17826"/>
                    <a:pt x="1467" y="18143"/>
                  </a:cubicBezTo>
                  <a:cubicBezTo>
                    <a:pt x="1272" y="18200"/>
                    <a:pt x="1268" y="18249"/>
                    <a:pt x="1395" y="18397"/>
                  </a:cubicBezTo>
                  <a:cubicBezTo>
                    <a:pt x="1802" y="18862"/>
                    <a:pt x="2298" y="19026"/>
                    <a:pt x="2913" y="18866"/>
                  </a:cubicBezTo>
                  <a:cubicBezTo>
                    <a:pt x="3515" y="18706"/>
                    <a:pt x="4083" y="18476"/>
                    <a:pt x="4643" y="18212"/>
                  </a:cubicBezTo>
                  <a:cubicBezTo>
                    <a:pt x="4707" y="18180"/>
                    <a:pt x="4775" y="18155"/>
                    <a:pt x="4872" y="18175"/>
                  </a:cubicBezTo>
                  <a:cubicBezTo>
                    <a:pt x="4529" y="18373"/>
                    <a:pt x="4185" y="18566"/>
                    <a:pt x="3846" y="18772"/>
                  </a:cubicBezTo>
                  <a:cubicBezTo>
                    <a:pt x="3405" y="19035"/>
                    <a:pt x="2977" y="19314"/>
                    <a:pt x="2536" y="19573"/>
                  </a:cubicBezTo>
                  <a:cubicBezTo>
                    <a:pt x="2379" y="19664"/>
                    <a:pt x="2413" y="19725"/>
                    <a:pt x="2523" y="19820"/>
                  </a:cubicBezTo>
                  <a:cubicBezTo>
                    <a:pt x="3057" y="20301"/>
                    <a:pt x="3583" y="20346"/>
                    <a:pt x="4308" y="19972"/>
                  </a:cubicBezTo>
                  <a:cubicBezTo>
                    <a:pt x="4363" y="19943"/>
                    <a:pt x="4418" y="19919"/>
                    <a:pt x="4474" y="19890"/>
                  </a:cubicBezTo>
                  <a:cubicBezTo>
                    <a:pt x="4482" y="19898"/>
                    <a:pt x="4490" y="19906"/>
                    <a:pt x="4499" y="19914"/>
                  </a:cubicBezTo>
                  <a:cubicBezTo>
                    <a:pt x="4495" y="19935"/>
                    <a:pt x="4490" y="19956"/>
                    <a:pt x="4482" y="19972"/>
                  </a:cubicBezTo>
                  <a:cubicBezTo>
                    <a:pt x="4160" y="20728"/>
                    <a:pt x="4457" y="21193"/>
                    <a:pt x="5305" y="21259"/>
                  </a:cubicBezTo>
                  <a:cubicBezTo>
                    <a:pt x="5631" y="21283"/>
                    <a:pt x="5953" y="21259"/>
                    <a:pt x="6254" y="21123"/>
                  </a:cubicBezTo>
                  <a:cubicBezTo>
                    <a:pt x="6377" y="21070"/>
                    <a:pt x="6441" y="21066"/>
                    <a:pt x="6492" y="21214"/>
                  </a:cubicBezTo>
                  <a:cubicBezTo>
                    <a:pt x="6619" y="21600"/>
                    <a:pt x="6929" y="21579"/>
                    <a:pt x="7251" y="21501"/>
                  </a:cubicBezTo>
                  <a:cubicBezTo>
                    <a:pt x="7204" y="21464"/>
                    <a:pt x="7162" y="21423"/>
                    <a:pt x="7115" y="21386"/>
                  </a:cubicBezTo>
                  <a:cubicBezTo>
                    <a:pt x="6780" y="21135"/>
                    <a:pt x="6458" y="20868"/>
                    <a:pt x="6254" y="20494"/>
                  </a:cubicBezTo>
                  <a:cubicBezTo>
                    <a:pt x="6233" y="20453"/>
                    <a:pt x="6131" y="20367"/>
                    <a:pt x="6293" y="20375"/>
                  </a:cubicBezTo>
                  <a:cubicBezTo>
                    <a:pt x="6305" y="20371"/>
                    <a:pt x="6318" y="20367"/>
                    <a:pt x="6331" y="20367"/>
                  </a:cubicBezTo>
                  <a:cubicBezTo>
                    <a:pt x="6348" y="20338"/>
                    <a:pt x="6369" y="20313"/>
                    <a:pt x="6386" y="20284"/>
                  </a:cubicBezTo>
                  <a:cubicBezTo>
                    <a:pt x="6369" y="20313"/>
                    <a:pt x="6348" y="20338"/>
                    <a:pt x="6331" y="20367"/>
                  </a:cubicBezTo>
                  <a:cubicBezTo>
                    <a:pt x="6318" y="20371"/>
                    <a:pt x="6305" y="20371"/>
                    <a:pt x="6293" y="20375"/>
                  </a:cubicBezTo>
                  <a:cubicBezTo>
                    <a:pt x="6310" y="20387"/>
                    <a:pt x="6327" y="20400"/>
                    <a:pt x="6339" y="20408"/>
                  </a:cubicBezTo>
                  <a:cubicBezTo>
                    <a:pt x="6564" y="20580"/>
                    <a:pt x="6835" y="20630"/>
                    <a:pt x="7107" y="20646"/>
                  </a:cubicBezTo>
                  <a:cubicBezTo>
                    <a:pt x="7683" y="20683"/>
                    <a:pt x="8256" y="20626"/>
                    <a:pt x="8828" y="20585"/>
                  </a:cubicBezTo>
                  <a:cubicBezTo>
                    <a:pt x="8892" y="20585"/>
                    <a:pt x="8955" y="20585"/>
                    <a:pt x="9023" y="20585"/>
                  </a:cubicBezTo>
                  <a:cubicBezTo>
                    <a:pt x="9078" y="20585"/>
                    <a:pt x="9138" y="20585"/>
                    <a:pt x="9193" y="20585"/>
                  </a:cubicBezTo>
                  <a:cubicBezTo>
                    <a:pt x="9303" y="20408"/>
                    <a:pt x="9413" y="20231"/>
                    <a:pt x="9528" y="20054"/>
                  </a:cubicBezTo>
                  <a:cubicBezTo>
                    <a:pt x="9303" y="19906"/>
                    <a:pt x="9036" y="19964"/>
                    <a:pt x="8790" y="19923"/>
                  </a:cubicBezTo>
                  <a:cubicBezTo>
                    <a:pt x="8230" y="19828"/>
                    <a:pt x="7722" y="19623"/>
                    <a:pt x="7259" y="19310"/>
                  </a:cubicBezTo>
                  <a:cubicBezTo>
                    <a:pt x="7081" y="19146"/>
                    <a:pt x="6907" y="18981"/>
                    <a:pt x="6729" y="18817"/>
                  </a:cubicBezTo>
                  <a:lnTo>
                    <a:pt x="6729" y="18817"/>
                  </a:lnTo>
                  <a:cubicBezTo>
                    <a:pt x="6632" y="18685"/>
                    <a:pt x="6534" y="18554"/>
                    <a:pt x="6437" y="18418"/>
                  </a:cubicBezTo>
                  <a:cubicBezTo>
                    <a:pt x="6352" y="18249"/>
                    <a:pt x="6267" y="18077"/>
                    <a:pt x="6182" y="17904"/>
                  </a:cubicBezTo>
                  <a:cubicBezTo>
                    <a:pt x="6157" y="17970"/>
                    <a:pt x="6136" y="18036"/>
                    <a:pt x="6110" y="18101"/>
                  </a:cubicBezTo>
                  <a:cubicBezTo>
                    <a:pt x="6136" y="18036"/>
                    <a:pt x="6157" y="17970"/>
                    <a:pt x="6182" y="17904"/>
                  </a:cubicBezTo>
                  <a:cubicBezTo>
                    <a:pt x="6161" y="17793"/>
                    <a:pt x="6254" y="17830"/>
                    <a:pt x="6305" y="17826"/>
                  </a:cubicBezTo>
                  <a:cubicBezTo>
                    <a:pt x="6874" y="17756"/>
                    <a:pt x="7408" y="17879"/>
                    <a:pt x="7917" y="18118"/>
                  </a:cubicBezTo>
                  <a:cubicBezTo>
                    <a:pt x="8464" y="18447"/>
                    <a:pt x="9006" y="18829"/>
                    <a:pt x="9218" y="19417"/>
                  </a:cubicBezTo>
                  <a:cubicBezTo>
                    <a:pt x="9426" y="19988"/>
                    <a:pt x="9876" y="20099"/>
                    <a:pt x="10346" y="20252"/>
                  </a:cubicBezTo>
                  <a:cubicBezTo>
                    <a:pt x="10741" y="20424"/>
                    <a:pt x="11143" y="20576"/>
                    <a:pt x="11563" y="20683"/>
                  </a:cubicBezTo>
                  <a:cubicBezTo>
                    <a:pt x="11576" y="20589"/>
                    <a:pt x="11589" y="20494"/>
                    <a:pt x="11606" y="20404"/>
                  </a:cubicBezTo>
                  <a:cubicBezTo>
                    <a:pt x="11228" y="20284"/>
                    <a:pt x="10872" y="20124"/>
                    <a:pt x="10529" y="19935"/>
                  </a:cubicBezTo>
                  <a:cubicBezTo>
                    <a:pt x="10512" y="19980"/>
                    <a:pt x="10499" y="20021"/>
                    <a:pt x="10482" y="20067"/>
                  </a:cubicBezTo>
                  <a:cubicBezTo>
                    <a:pt x="10499" y="20025"/>
                    <a:pt x="10516" y="19980"/>
                    <a:pt x="10529" y="19935"/>
                  </a:cubicBezTo>
                  <a:cubicBezTo>
                    <a:pt x="9655" y="19454"/>
                    <a:pt x="9091" y="18702"/>
                    <a:pt x="8599" y="17888"/>
                  </a:cubicBezTo>
                  <a:cubicBezTo>
                    <a:pt x="8540" y="17789"/>
                    <a:pt x="8476" y="17694"/>
                    <a:pt x="8417" y="17600"/>
                  </a:cubicBezTo>
                  <a:cubicBezTo>
                    <a:pt x="8260" y="17641"/>
                    <a:pt x="8180" y="17748"/>
                    <a:pt x="8107" y="17863"/>
                  </a:cubicBezTo>
                  <a:cubicBezTo>
                    <a:pt x="8180" y="17748"/>
                    <a:pt x="8264" y="17641"/>
                    <a:pt x="8417" y="17600"/>
                  </a:cubicBezTo>
                  <a:cubicBezTo>
                    <a:pt x="8341" y="17452"/>
                    <a:pt x="8269" y="17308"/>
                    <a:pt x="8184" y="17139"/>
                  </a:cubicBezTo>
                  <a:cubicBezTo>
                    <a:pt x="8281" y="17143"/>
                    <a:pt x="8349" y="17148"/>
                    <a:pt x="8417" y="17152"/>
                  </a:cubicBezTo>
                  <a:cubicBezTo>
                    <a:pt x="8459" y="17156"/>
                    <a:pt x="8498" y="17164"/>
                    <a:pt x="8540" y="17168"/>
                  </a:cubicBezTo>
                  <a:cubicBezTo>
                    <a:pt x="9375" y="17296"/>
                    <a:pt x="10105" y="17645"/>
                    <a:pt x="10783" y="18122"/>
                  </a:cubicBezTo>
                  <a:cubicBezTo>
                    <a:pt x="11220" y="18476"/>
                    <a:pt x="11597" y="18887"/>
                    <a:pt x="11949" y="19322"/>
                  </a:cubicBezTo>
                  <a:lnTo>
                    <a:pt x="11949" y="19322"/>
                  </a:lnTo>
                  <a:cubicBezTo>
                    <a:pt x="12229" y="19623"/>
                    <a:pt x="12462" y="19947"/>
                    <a:pt x="12619" y="20321"/>
                  </a:cubicBezTo>
                  <a:cubicBezTo>
                    <a:pt x="12810" y="19898"/>
                    <a:pt x="12751" y="19442"/>
                    <a:pt x="12818" y="18998"/>
                  </a:cubicBezTo>
                  <a:cubicBezTo>
                    <a:pt x="12649" y="19031"/>
                    <a:pt x="12488" y="19084"/>
                    <a:pt x="12331" y="19150"/>
                  </a:cubicBezTo>
                  <a:cubicBezTo>
                    <a:pt x="12488" y="19084"/>
                    <a:pt x="12649" y="19031"/>
                    <a:pt x="12818" y="18998"/>
                  </a:cubicBezTo>
                  <a:cubicBezTo>
                    <a:pt x="13039" y="18874"/>
                    <a:pt x="13255" y="18755"/>
                    <a:pt x="13476" y="18632"/>
                  </a:cubicBezTo>
                  <a:cubicBezTo>
                    <a:pt x="13518" y="18377"/>
                    <a:pt x="13560" y="18126"/>
                    <a:pt x="13603" y="17859"/>
                  </a:cubicBezTo>
                  <a:cubicBezTo>
                    <a:pt x="13772" y="17953"/>
                    <a:pt x="13917" y="18036"/>
                    <a:pt x="14065" y="18122"/>
                  </a:cubicBezTo>
                  <a:cubicBezTo>
                    <a:pt x="14082" y="17986"/>
                    <a:pt x="14213" y="17953"/>
                    <a:pt x="14298" y="17888"/>
                  </a:cubicBezTo>
                  <a:cubicBezTo>
                    <a:pt x="15519" y="16930"/>
                    <a:pt x="16596" y="15832"/>
                    <a:pt x="17640" y="14697"/>
                  </a:cubicBezTo>
                  <a:cubicBezTo>
                    <a:pt x="17657" y="14677"/>
                    <a:pt x="17665" y="14652"/>
                    <a:pt x="17678" y="14627"/>
                  </a:cubicBezTo>
                  <a:cubicBezTo>
                    <a:pt x="17678" y="14627"/>
                    <a:pt x="17678" y="14627"/>
                    <a:pt x="17678" y="14627"/>
                  </a:cubicBezTo>
                  <a:cubicBezTo>
                    <a:pt x="18263" y="13994"/>
                    <a:pt x="18840" y="13357"/>
                    <a:pt x="19433" y="12732"/>
                  </a:cubicBezTo>
                  <a:cubicBezTo>
                    <a:pt x="19633" y="12523"/>
                    <a:pt x="19870" y="12346"/>
                    <a:pt x="20099" y="12161"/>
                  </a:cubicBezTo>
                  <a:cubicBezTo>
                    <a:pt x="20481" y="11852"/>
                    <a:pt x="20922" y="11774"/>
                    <a:pt x="21401" y="11877"/>
                  </a:cubicBezTo>
                  <a:cubicBezTo>
                    <a:pt x="21180" y="11709"/>
                    <a:pt x="20939" y="11585"/>
                    <a:pt x="20671" y="11495"/>
                  </a:cubicBezTo>
                  <a:cubicBezTo>
                    <a:pt x="20955" y="11487"/>
                    <a:pt x="21176" y="11630"/>
                    <a:pt x="21384" y="11787"/>
                  </a:cubicBezTo>
                  <a:cubicBezTo>
                    <a:pt x="21413" y="11807"/>
                    <a:pt x="21515" y="11824"/>
                    <a:pt x="21439" y="11902"/>
                  </a:cubicBezTo>
                  <a:cubicBezTo>
                    <a:pt x="21524" y="11935"/>
                    <a:pt x="21600" y="11914"/>
                    <a:pt x="21524" y="11799"/>
                  </a:cubicBezTo>
                  <a:close/>
                  <a:moveTo>
                    <a:pt x="6475" y="20231"/>
                  </a:moveTo>
                  <a:cubicBezTo>
                    <a:pt x="6475" y="20231"/>
                    <a:pt x="6475" y="20231"/>
                    <a:pt x="6475" y="20231"/>
                  </a:cubicBezTo>
                  <a:cubicBezTo>
                    <a:pt x="6471" y="20223"/>
                    <a:pt x="6462" y="20219"/>
                    <a:pt x="6458" y="20210"/>
                  </a:cubicBezTo>
                  <a:cubicBezTo>
                    <a:pt x="6462" y="20219"/>
                    <a:pt x="6466" y="20227"/>
                    <a:pt x="6475" y="20231"/>
                  </a:cubicBezTo>
                  <a:close/>
                  <a:moveTo>
                    <a:pt x="5720" y="16843"/>
                  </a:moveTo>
                  <a:cubicBezTo>
                    <a:pt x="5737" y="16835"/>
                    <a:pt x="5750" y="16827"/>
                    <a:pt x="5767" y="16815"/>
                  </a:cubicBezTo>
                  <a:cubicBezTo>
                    <a:pt x="5771" y="16823"/>
                    <a:pt x="5771" y="16827"/>
                    <a:pt x="5775" y="16835"/>
                  </a:cubicBezTo>
                  <a:cubicBezTo>
                    <a:pt x="5758" y="16839"/>
                    <a:pt x="5741" y="16843"/>
                    <a:pt x="5720" y="16843"/>
                  </a:cubicBezTo>
                  <a:close/>
                  <a:moveTo>
                    <a:pt x="15384" y="7758"/>
                  </a:moveTo>
                  <a:cubicBezTo>
                    <a:pt x="15371" y="7745"/>
                    <a:pt x="15358" y="7733"/>
                    <a:pt x="15341" y="7717"/>
                  </a:cubicBezTo>
                  <a:cubicBezTo>
                    <a:pt x="15354" y="7729"/>
                    <a:pt x="15371" y="7741"/>
                    <a:pt x="15384" y="7758"/>
                  </a:cubicBezTo>
                  <a:cubicBezTo>
                    <a:pt x="15396" y="7770"/>
                    <a:pt x="15413" y="7787"/>
                    <a:pt x="15426" y="7799"/>
                  </a:cubicBezTo>
                  <a:cubicBezTo>
                    <a:pt x="15409" y="7787"/>
                    <a:pt x="15396" y="7770"/>
                    <a:pt x="15384" y="7758"/>
                  </a:cubicBezTo>
                  <a:close/>
                  <a:moveTo>
                    <a:pt x="16016" y="6931"/>
                  </a:moveTo>
                  <a:lnTo>
                    <a:pt x="16016" y="6931"/>
                  </a:lnTo>
                  <a:cubicBezTo>
                    <a:pt x="16028" y="6940"/>
                    <a:pt x="16037" y="6944"/>
                    <a:pt x="16049" y="6952"/>
                  </a:cubicBezTo>
                  <a:cubicBezTo>
                    <a:pt x="16037" y="6944"/>
                    <a:pt x="16028" y="6936"/>
                    <a:pt x="16016" y="6931"/>
                  </a:cubicBezTo>
                  <a:close/>
                  <a:moveTo>
                    <a:pt x="19874" y="11269"/>
                  </a:moveTo>
                  <a:cubicBezTo>
                    <a:pt x="19696" y="11260"/>
                    <a:pt x="19607" y="11154"/>
                    <a:pt x="19611" y="11001"/>
                  </a:cubicBezTo>
                  <a:cubicBezTo>
                    <a:pt x="19616" y="10862"/>
                    <a:pt x="19696" y="10763"/>
                    <a:pt x="19866" y="10775"/>
                  </a:cubicBezTo>
                  <a:cubicBezTo>
                    <a:pt x="20040" y="10784"/>
                    <a:pt x="20133" y="10886"/>
                    <a:pt x="20129" y="11043"/>
                  </a:cubicBezTo>
                  <a:cubicBezTo>
                    <a:pt x="20124" y="11178"/>
                    <a:pt x="20035" y="11277"/>
                    <a:pt x="19874" y="11269"/>
                  </a:cubicBezTo>
                  <a:close/>
                </a:path>
              </a:pathLst>
            </a:custGeom>
            <a:solidFill>
              <a:srgbClr val="FAF4EC"/>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26" name="Shape">
              <a:extLst>
                <a:ext uri="{FF2B5EF4-FFF2-40B4-BE49-F238E27FC236}">
                  <a16:creationId xmlns:a16="http://schemas.microsoft.com/office/drawing/2014/main" id="{4B116B92-71C0-55F3-AD9F-6FA12AF488DD}"/>
                </a:ext>
              </a:extLst>
            </p:cNvPr>
            <p:cNvSpPr/>
            <p:nvPr userDrawn="1"/>
          </p:nvSpPr>
          <p:spPr>
            <a:xfrm>
              <a:off x="2844799" y="3175000"/>
              <a:ext cx="1866902" cy="4639312"/>
            </a:xfrm>
            <a:custGeom>
              <a:avLst/>
              <a:gdLst/>
              <a:ahLst/>
              <a:cxnLst>
                <a:cxn ang="0">
                  <a:pos x="wd2" y="hd2"/>
                </a:cxn>
                <a:cxn ang="5400000">
                  <a:pos x="wd2" y="hd2"/>
                </a:cxn>
                <a:cxn ang="10800000">
                  <a:pos x="wd2" y="hd2"/>
                </a:cxn>
                <a:cxn ang="16200000">
                  <a:pos x="wd2" y="hd2"/>
                </a:cxn>
              </a:cxnLst>
              <a:rect l="0" t="0" r="r" b="b"/>
              <a:pathLst>
                <a:path w="21600" h="21600" extrusionOk="0">
                  <a:moveTo>
                    <a:pt x="5628" y="2194"/>
                  </a:moveTo>
                  <a:cubicBezTo>
                    <a:pt x="7009" y="3211"/>
                    <a:pt x="7538" y="4346"/>
                    <a:pt x="8376" y="5434"/>
                  </a:cubicBezTo>
                  <a:cubicBezTo>
                    <a:pt x="9918" y="7444"/>
                    <a:pt x="12740" y="9076"/>
                    <a:pt x="17236" y="10194"/>
                  </a:cubicBezTo>
                  <a:cubicBezTo>
                    <a:pt x="18558" y="10519"/>
                    <a:pt x="19998" y="10744"/>
                    <a:pt x="21600" y="11004"/>
                  </a:cubicBezTo>
                  <a:cubicBezTo>
                    <a:pt x="20895" y="11105"/>
                    <a:pt x="20380" y="11193"/>
                    <a:pt x="19837" y="11264"/>
                  </a:cubicBezTo>
                  <a:cubicBezTo>
                    <a:pt x="17133" y="11601"/>
                    <a:pt x="14415" y="11867"/>
                    <a:pt x="11535" y="11731"/>
                  </a:cubicBezTo>
                  <a:cubicBezTo>
                    <a:pt x="10433" y="11678"/>
                    <a:pt x="9713" y="11306"/>
                    <a:pt x="8699" y="11217"/>
                  </a:cubicBezTo>
                  <a:cubicBezTo>
                    <a:pt x="7406" y="11105"/>
                    <a:pt x="6686" y="10773"/>
                    <a:pt x="6186" y="10318"/>
                  </a:cubicBezTo>
                  <a:cubicBezTo>
                    <a:pt x="6024" y="10164"/>
                    <a:pt x="6171" y="10117"/>
                    <a:pt x="6553" y="10093"/>
                  </a:cubicBezTo>
                  <a:cubicBezTo>
                    <a:pt x="7347" y="10052"/>
                    <a:pt x="8140" y="10005"/>
                    <a:pt x="9110" y="9821"/>
                  </a:cubicBezTo>
                  <a:cubicBezTo>
                    <a:pt x="8743" y="9827"/>
                    <a:pt x="8611" y="9827"/>
                    <a:pt x="8478" y="9833"/>
                  </a:cubicBezTo>
                  <a:cubicBezTo>
                    <a:pt x="6862" y="9946"/>
                    <a:pt x="5863" y="9727"/>
                    <a:pt x="5172" y="9141"/>
                  </a:cubicBezTo>
                  <a:cubicBezTo>
                    <a:pt x="4967" y="8958"/>
                    <a:pt x="4996" y="8881"/>
                    <a:pt x="5554" y="8881"/>
                  </a:cubicBezTo>
                  <a:cubicBezTo>
                    <a:pt x="6216" y="8881"/>
                    <a:pt x="6862" y="8834"/>
                    <a:pt x="7523" y="8692"/>
                  </a:cubicBezTo>
                  <a:cubicBezTo>
                    <a:pt x="7391" y="8674"/>
                    <a:pt x="7332" y="8662"/>
                    <a:pt x="7273" y="8662"/>
                  </a:cubicBezTo>
                  <a:cubicBezTo>
                    <a:pt x="4599" y="8704"/>
                    <a:pt x="3850" y="8343"/>
                    <a:pt x="4643" y="7314"/>
                  </a:cubicBezTo>
                  <a:cubicBezTo>
                    <a:pt x="6436" y="4996"/>
                    <a:pt x="5481" y="2874"/>
                    <a:pt x="2057" y="905"/>
                  </a:cubicBezTo>
                  <a:cubicBezTo>
                    <a:pt x="1484" y="574"/>
                    <a:pt x="691" y="302"/>
                    <a:pt x="0" y="0"/>
                  </a:cubicBezTo>
                  <a:cubicBezTo>
                    <a:pt x="2292" y="556"/>
                    <a:pt x="4320" y="1236"/>
                    <a:pt x="5628" y="2194"/>
                  </a:cubicBezTo>
                  <a:close/>
                  <a:moveTo>
                    <a:pt x="17148" y="21080"/>
                  </a:moveTo>
                  <a:cubicBezTo>
                    <a:pt x="17809" y="20471"/>
                    <a:pt x="17603" y="19814"/>
                    <a:pt x="17838" y="19176"/>
                  </a:cubicBezTo>
                  <a:cubicBezTo>
                    <a:pt x="16766" y="19264"/>
                    <a:pt x="15796" y="19448"/>
                    <a:pt x="14826" y="19637"/>
                  </a:cubicBezTo>
                  <a:cubicBezTo>
                    <a:pt x="15796" y="20069"/>
                    <a:pt x="16604" y="20542"/>
                    <a:pt x="17148" y="21080"/>
                  </a:cubicBezTo>
                  <a:close/>
                  <a:moveTo>
                    <a:pt x="13533" y="21600"/>
                  </a:moveTo>
                  <a:cubicBezTo>
                    <a:pt x="13577" y="21464"/>
                    <a:pt x="13621" y="21328"/>
                    <a:pt x="13680" y="21198"/>
                  </a:cubicBezTo>
                  <a:cubicBezTo>
                    <a:pt x="12372" y="21026"/>
                    <a:pt x="11138" y="20796"/>
                    <a:pt x="9948" y="20524"/>
                  </a:cubicBezTo>
                  <a:cubicBezTo>
                    <a:pt x="9816" y="20689"/>
                    <a:pt x="9683" y="20861"/>
                    <a:pt x="9331" y="20985"/>
                  </a:cubicBezTo>
                  <a:cubicBezTo>
                    <a:pt x="10682" y="21227"/>
                    <a:pt x="12078" y="21446"/>
                    <a:pt x="13533" y="21600"/>
                  </a:cubicBezTo>
                  <a:close/>
                </a:path>
              </a:pathLst>
            </a:custGeom>
            <a:solidFill>
              <a:srgbClr val="E0DBBE"/>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27" name="Shape">
              <a:extLst>
                <a:ext uri="{FF2B5EF4-FFF2-40B4-BE49-F238E27FC236}">
                  <a16:creationId xmlns:a16="http://schemas.microsoft.com/office/drawing/2014/main" id="{BF066C00-0FEA-779E-307F-7EDAB1C7AA55}"/>
                </a:ext>
              </a:extLst>
            </p:cNvPr>
            <p:cNvSpPr/>
            <p:nvPr userDrawn="1"/>
          </p:nvSpPr>
          <p:spPr>
            <a:xfrm>
              <a:off x="2349499" y="5905500"/>
              <a:ext cx="3493955" cy="1897399"/>
            </a:xfrm>
            <a:custGeom>
              <a:avLst/>
              <a:gdLst/>
              <a:ahLst/>
              <a:cxnLst>
                <a:cxn ang="0">
                  <a:pos x="wd2" y="hd2"/>
                </a:cxn>
                <a:cxn ang="5400000">
                  <a:pos x="wd2" y="hd2"/>
                </a:cxn>
                <a:cxn ang="10800000">
                  <a:pos x="wd2" y="hd2"/>
                </a:cxn>
                <a:cxn ang="16200000">
                  <a:pos x="wd2" y="hd2"/>
                </a:cxn>
              </a:cxnLst>
              <a:rect l="0" t="0" r="r" b="b"/>
              <a:pathLst>
                <a:path w="21546" h="21371" extrusionOk="0">
                  <a:moveTo>
                    <a:pt x="21546" y="315"/>
                  </a:moveTo>
                  <a:cubicBezTo>
                    <a:pt x="21523" y="400"/>
                    <a:pt x="21507" y="486"/>
                    <a:pt x="21476" y="558"/>
                  </a:cubicBezTo>
                  <a:cubicBezTo>
                    <a:pt x="19549" y="4506"/>
                    <a:pt x="17560" y="8325"/>
                    <a:pt x="15304" y="11658"/>
                  </a:cubicBezTo>
                  <a:cubicBezTo>
                    <a:pt x="15147" y="11901"/>
                    <a:pt x="14897" y="12001"/>
                    <a:pt x="14873" y="12474"/>
                  </a:cubicBezTo>
                  <a:cubicBezTo>
                    <a:pt x="14599" y="12187"/>
                    <a:pt x="14333" y="11887"/>
                    <a:pt x="14020" y="11558"/>
                  </a:cubicBezTo>
                  <a:cubicBezTo>
                    <a:pt x="13941" y="12488"/>
                    <a:pt x="13863" y="13360"/>
                    <a:pt x="13785" y="14247"/>
                  </a:cubicBezTo>
                  <a:cubicBezTo>
                    <a:pt x="13377" y="14676"/>
                    <a:pt x="12978" y="15091"/>
                    <a:pt x="12571" y="15520"/>
                  </a:cubicBezTo>
                  <a:cubicBezTo>
                    <a:pt x="11999" y="15735"/>
                    <a:pt x="11482" y="16178"/>
                    <a:pt x="10965" y="16636"/>
                  </a:cubicBezTo>
                  <a:cubicBezTo>
                    <a:pt x="10315" y="15120"/>
                    <a:pt x="9626" y="13689"/>
                    <a:pt x="8812" y="12459"/>
                  </a:cubicBezTo>
                  <a:cubicBezTo>
                    <a:pt x="8921" y="12187"/>
                    <a:pt x="9015" y="11873"/>
                    <a:pt x="9148" y="11630"/>
                  </a:cubicBezTo>
                  <a:cubicBezTo>
                    <a:pt x="10723" y="8840"/>
                    <a:pt x="12579" y="6866"/>
                    <a:pt x="14584" y="5321"/>
                  </a:cubicBezTo>
                  <a:cubicBezTo>
                    <a:pt x="15946" y="4263"/>
                    <a:pt x="17348" y="3247"/>
                    <a:pt x="18163" y="830"/>
                  </a:cubicBezTo>
                  <a:cubicBezTo>
                    <a:pt x="18523" y="-229"/>
                    <a:pt x="18828" y="-143"/>
                    <a:pt x="19298" y="357"/>
                  </a:cubicBezTo>
                  <a:cubicBezTo>
                    <a:pt x="19424" y="486"/>
                    <a:pt x="19588" y="501"/>
                    <a:pt x="19737" y="572"/>
                  </a:cubicBezTo>
                  <a:cubicBezTo>
                    <a:pt x="20363" y="915"/>
                    <a:pt x="20943" y="443"/>
                    <a:pt x="21546" y="315"/>
                  </a:cubicBezTo>
                  <a:close/>
                  <a:moveTo>
                    <a:pt x="4794" y="11644"/>
                  </a:moveTo>
                  <a:cubicBezTo>
                    <a:pt x="4684" y="11301"/>
                    <a:pt x="4567" y="10972"/>
                    <a:pt x="4457" y="10643"/>
                  </a:cubicBezTo>
                  <a:cubicBezTo>
                    <a:pt x="3948" y="10900"/>
                    <a:pt x="3870" y="11887"/>
                    <a:pt x="3541" y="12445"/>
                  </a:cubicBezTo>
                  <a:cubicBezTo>
                    <a:pt x="4551" y="13589"/>
                    <a:pt x="5554" y="14920"/>
                    <a:pt x="5945" y="16965"/>
                  </a:cubicBezTo>
                  <a:cubicBezTo>
                    <a:pt x="6329" y="18954"/>
                    <a:pt x="7159" y="19340"/>
                    <a:pt x="8028" y="19869"/>
                  </a:cubicBezTo>
                  <a:cubicBezTo>
                    <a:pt x="8216" y="19583"/>
                    <a:pt x="8287" y="19168"/>
                    <a:pt x="8357" y="18753"/>
                  </a:cubicBezTo>
                  <a:cubicBezTo>
                    <a:pt x="6752" y="17108"/>
                    <a:pt x="5710" y="14490"/>
                    <a:pt x="4794" y="11644"/>
                  </a:cubicBezTo>
                  <a:close/>
                  <a:moveTo>
                    <a:pt x="2327" y="16593"/>
                  </a:moveTo>
                  <a:cubicBezTo>
                    <a:pt x="1998" y="16021"/>
                    <a:pt x="1677" y="15449"/>
                    <a:pt x="1348" y="14877"/>
                  </a:cubicBezTo>
                  <a:cubicBezTo>
                    <a:pt x="831" y="16364"/>
                    <a:pt x="714" y="17981"/>
                    <a:pt x="847" y="19697"/>
                  </a:cubicBezTo>
                  <a:cubicBezTo>
                    <a:pt x="854" y="19712"/>
                    <a:pt x="870" y="19740"/>
                    <a:pt x="878" y="19769"/>
                  </a:cubicBezTo>
                  <a:cubicBezTo>
                    <a:pt x="1418" y="18782"/>
                    <a:pt x="1927" y="17781"/>
                    <a:pt x="2327" y="16593"/>
                  </a:cubicBezTo>
                  <a:close/>
                  <a:moveTo>
                    <a:pt x="338" y="11715"/>
                  </a:moveTo>
                  <a:cubicBezTo>
                    <a:pt x="251" y="12173"/>
                    <a:pt x="157" y="12631"/>
                    <a:pt x="71" y="13089"/>
                  </a:cubicBezTo>
                  <a:cubicBezTo>
                    <a:pt x="16" y="13403"/>
                    <a:pt x="-54" y="13804"/>
                    <a:pt x="63" y="14018"/>
                  </a:cubicBezTo>
                  <a:cubicBezTo>
                    <a:pt x="204" y="14290"/>
                    <a:pt x="385" y="13933"/>
                    <a:pt x="541" y="13847"/>
                  </a:cubicBezTo>
                  <a:cubicBezTo>
                    <a:pt x="643" y="13790"/>
                    <a:pt x="714" y="13604"/>
                    <a:pt x="800" y="13475"/>
                  </a:cubicBezTo>
                  <a:cubicBezTo>
                    <a:pt x="651" y="12903"/>
                    <a:pt x="494" y="12302"/>
                    <a:pt x="338" y="11715"/>
                  </a:cubicBezTo>
                  <a:close/>
                  <a:moveTo>
                    <a:pt x="776" y="19826"/>
                  </a:moveTo>
                  <a:cubicBezTo>
                    <a:pt x="721" y="19969"/>
                    <a:pt x="674" y="20112"/>
                    <a:pt x="620" y="20241"/>
                  </a:cubicBezTo>
                  <a:cubicBezTo>
                    <a:pt x="596" y="20255"/>
                    <a:pt x="573" y="20255"/>
                    <a:pt x="549" y="20270"/>
                  </a:cubicBezTo>
                  <a:cubicBezTo>
                    <a:pt x="580" y="20312"/>
                    <a:pt x="612" y="20355"/>
                    <a:pt x="635" y="20384"/>
                  </a:cubicBezTo>
                  <a:cubicBezTo>
                    <a:pt x="635" y="20341"/>
                    <a:pt x="643" y="20312"/>
                    <a:pt x="643" y="20284"/>
                  </a:cubicBezTo>
                  <a:cubicBezTo>
                    <a:pt x="698" y="20155"/>
                    <a:pt x="753" y="20012"/>
                    <a:pt x="807" y="19883"/>
                  </a:cubicBezTo>
                  <a:cubicBezTo>
                    <a:pt x="807" y="19883"/>
                    <a:pt x="807" y="19883"/>
                    <a:pt x="807" y="19883"/>
                  </a:cubicBezTo>
                  <a:cubicBezTo>
                    <a:pt x="831" y="19840"/>
                    <a:pt x="854" y="19797"/>
                    <a:pt x="878" y="19755"/>
                  </a:cubicBezTo>
                  <a:cubicBezTo>
                    <a:pt x="870" y="19726"/>
                    <a:pt x="854" y="19712"/>
                    <a:pt x="847" y="19683"/>
                  </a:cubicBezTo>
                  <a:cubicBezTo>
                    <a:pt x="823" y="19740"/>
                    <a:pt x="800" y="19783"/>
                    <a:pt x="776" y="19826"/>
                  </a:cubicBezTo>
                  <a:cubicBezTo>
                    <a:pt x="776" y="19826"/>
                    <a:pt x="776" y="19826"/>
                    <a:pt x="776" y="19826"/>
                  </a:cubicBezTo>
                  <a:close/>
                  <a:moveTo>
                    <a:pt x="5906" y="21013"/>
                  </a:moveTo>
                  <a:cubicBezTo>
                    <a:pt x="6493" y="21128"/>
                    <a:pt x="7081" y="21242"/>
                    <a:pt x="7660" y="21371"/>
                  </a:cubicBezTo>
                  <a:cubicBezTo>
                    <a:pt x="7715" y="20856"/>
                    <a:pt x="7825" y="20456"/>
                    <a:pt x="8177" y="20556"/>
                  </a:cubicBezTo>
                  <a:cubicBezTo>
                    <a:pt x="7629" y="20098"/>
                    <a:pt x="7073" y="19640"/>
                    <a:pt x="6525" y="19168"/>
                  </a:cubicBezTo>
                  <a:cubicBezTo>
                    <a:pt x="6321" y="19783"/>
                    <a:pt x="6117" y="20398"/>
                    <a:pt x="5906" y="21013"/>
                  </a:cubicBezTo>
                  <a:close/>
                </a:path>
              </a:pathLst>
            </a:custGeom>
            <a:solidFill>
              <a:srgbClr val="ECE7D6"/>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28" name="Shape">
              <a:extLst>
                <a:ext uri="{FF2B5EF4-FFF2-40B4-BE49-F238E27FC236}">
                  <a16:creationId xmlns:a16="http://schemas.microsoft.com/office/drawing/2014/main" id="{B76A360C-4B38-915B-CAD3-1FA39B84A83F}"/>
                </a:ext>
              </a:extLst>
            </p:cNvPr>
            <p:cNvSpPr/>
            <p:nvPr userDrawn="1"/>
          </p:nvSpPr>
          <p:spPr>
            <a:xfrm>
              <a:off x="2397137" y="6705648"/>
              <a:ext cx="4356364" cy="2554283"/>
            </a:xfrm>
            <a:custGeom>
              <a:avLst/>
              <a:gdLst/>
              <a:ahLst/>
              <a:cxnLst>
                <a:cxn ang="0">
                  <a:pos x="wd2" y="hd2"/>
                </a:cxn>
                <a:cxn ang="5400000">
                  <a:pos x="wd2" y="hd2"/>
                </a:cxn>
                <a:cxn ang="10800000">
                  <a:pos x="wd2" y="hd2"/>
                </a:cxn>
                <a:cxn ang="16200000">
                  <a:pos x="wd2" y="hd2"/>
                </a:cxn>
              </a:cxnLst>
              <a:rect l="0" t="0" r="r" b="b"/>
              <a:pathLst>
                <a:path w="21420" h="21474" extrusionOk="0">
                  <a:moveTo>
                    <a:pt x="21266" y="20735"/>
                  </a:moveTo>
                  <a:cubicBezTo>
                    <a:pt x="20304" y="19134"/>
                    <a:pt x="19274" y="17660"/>
                    <a:pt x="18137" y="16432"/>
                  </a:cubicBezTo>
                  <a:cubicBezTo>
                    <a:pt x="17613" y="15866"/>
                    <a:pt x="17188" y="15290"/>
                    <a:pt x="17157" y="14169"/>
                  </a:cubicBezTo>
                  <a:cubicBezTo>
                    <a:pt x="17588" y="13336"/>
                    <a:pt x="17794" y="12300"/>
                    <a:pt x="17950" y="11243"/>
                  </a:cubicBezTo>
                  <a:cubicBezTo>
                    <a:pt x="18374" y="8339"/>
                    <a:pt x="18118" y="5541"/>
                    <a:pt x="17519" y="2648"/>
                  </a:cubicBezTo>
                  <a:cubicBezTo>
                    <a:pt x="16732" y="4581"/>
                    <a:pt x="16101" y="6481"/>
                    <a:pt x="15933" y="8745"/>
                  </a:cubicBezTo>
                  <a:cubicBezTo>
                    <a:pt x="15789" y="10592"/>
                    <a:pt x="15983" y="12343"/>
                    <a:pt x="16545" y="13944"/>
                  </a:cubicBezTo>
                  <a:cubicBezTo>
                    <a:pt x="16620" y="14169"/>
                    <a:pt x="16695" y="14404"/>
                    <a:pt x="16857" y="14489"/>
                  </a:cubicBezTo>
                  <a:cubicBezTo>
                    <a:pt x="16870" y="14393"/>
                    <a:pt x="16901" y="14275"/>
                    <a:pt x="16888" y="14190"/>
                  </a:cubicBezTo>
                  <a:cubicBezTo>
                    <a:pt x="16682" y="12770"/>
                    <a:pt x="16707" y="11329"/>
                    <a:pt x="16732" y="9898"/>
                  </a:cubicBezTo>
                  <a:cubicBezTo>
                    <a:pt x="16757" y="8563"/>
                    <a:pt x="16870" y="7239"/>
                    <a:pt x="17057" y="5937"/>
                  </a:cubicBezTo>
                  <a:cubicBezTo>
                    <a:pt x="16907" y="8745"/>
                    <a:pt x="16795" y="11553"/>
                    <a:pt x="17051" y="14372"/>
                  </a:cubicBezTo>
                  <a:cubicBezTo>
                    <a:pt x="17051" y="14372"/>
                    <a:pt x="17057" y="14361"/>
                    <a:pt x="17057" y="14361"/>
                  </a:cubicBezTo>
                  <a:cubicBezTo>
                    <a:pt x="17076" y="14638"/>
                    <a:pt x="17101" y="14948"/>
                    <a:pt x="17132" y="15365"/>
                  </a:cubicBezTo>
                  <a:cubicBezTo>
                    <a:pt x="16076" y="13944"/>
                    <a:pt x="14753" y="13667"/>
                    <a:pt x="13860" y="12076"/>
                  </a:cubicBezTo>
                  <a:cubicBezTo>
                    <a:pt x="13760" y="11894"/>
                    <a:pt x="13679" y="11745"/>
                    <a:pt x="13685" y="11457"/>
                  </a:cubicBezTo>
                  <a:cubicBezTo>
                    <a:pt x="13797" y="8061"/>
                    <a:pt x="13198" y="5125"/>
                    <a:pt x="11718" y="2787"/>
                  </a:cubicBezTo>
                  <a:cubicBezTo>
                    <a:pt x="11699" y="2755"/>
                    <a:pt x="11687" y="2701"/>
                    <a:pt x="11668" y="2659"/>
                  </a:cubicBezTo>
                  <a:cubicBezTo>
                    <a:pt x="11649" y="2616"/>
                    <a:pt x="11624" y="2573"/>
                    <a:pt x="11605" y="2531"/>
                  </a:cubicBezTo>
                  <a:cubicBezTo>
                    <a:pt x="11605" y="2531"/>
                    <a:pt x="11605" y="2552"/>
                    <a:pt x="11605" y="2552"/>
                  </a:cubicBezTo>
                  <a:cubicBezTo>
                    <a:pt x="11387" y="2338"/>
                    <a:pt x="11174" y="2114"/>
                    <a:pt x="10925" y="1869"/>
                  </a:cubicBezTo>
                  <a:cubicBezTo>
                    <a:pt x="10862" y="2563"/>
                    <a:pt x="10800" y="3214"/>
                    <a:pt x="10737" y="3876"/>
                  </a:cubicBezTo>
                  <a:cubicBezTo>
                    <a:pt x="10719" y="6769"/>
                    <a:pt x="11562" y="8915"/>
                    <a:pt x="12754" y="10773"/>
                  </a:cubicBezTo>
                  <a:cubicBezTo>
                    <a:pt x="13098" y="11307"/>
                    <a:pt x="13541" y="11660"/>
                    <a:pt x="13766" y="12407"/>
                  </a:cubicBezTo>
                  <a:cubicBezTo>
                    <a:pt x="13778" y="12439"/>
                    <a:pt x="13791" y="12482"/>
                    <a:pt x="13810" y="12514"/>
                  </a:cubicBezTo>
                  <a:cubicBezTo>
                    <a:pt x="13785" y="12492"/>
                    <a:pt x="13760" y="12482"/>
                    <a:pt x="13741" y="12460"/>
                  </a:cubicBezTo>
                  <a:cubicBezTo>
                    <a:pt x="13048" y="12076"/>
                    <a:pt x="12361" y="11692"/>
                    <a:pt x="11668" y="11318"/>
                  </a:cubicBezTo>
                  <a:cubicBezTo>
                    <a:pt x="10700" y="10795"/>
                    <a:pt x="10088" y="9545"/>
                    <a:pt x="9482" y="8264"/>
                  </a:cubicBezTo>
                  <a:cubicBezTo>
                    <a:pt x="9251" y="7293"/>
                    <a:pt x="8908" y="6438"/>
                    <a:pt x="8496" y="5670"/>
                  </a:cubicBezTo>
                  <a:cubicBezTo>
                    <a:pt x="7977" y="4538"/>
                    <a:pt x="7428" y="3470"/>
                    <a:pt x="6778" y="2552"/>
                  </a:cubicBezTo>
                  <a:cubicBezTo>
                    <a:pt x="5779" y="1324"/>
                    <a:pt x="4705" y="406"/>
                    <a:pt x="3475" y="75"/>
                  </a:cubicBezTo>
                  <a:cubicBezTo>
                    <a:pt x="3412" y="64"/>
                    <a:pt x="3356" y="32"/>
                    <a:pt x="3294" y="32"/>
                  </a:cubicBezTo>
                  <a:cubicBezTo>
                    <a:pt x="3194" y="21"/>
                    <a:pt x="3094" y="11"/>
                    <a:pt x="2950" y="0"/>
                  </a:cubicBezTo>
                  <a:cubicBezTo>
                    <a:pt x="3075" y="438"/>
                    <a:pt x="3188" y="811"/>
                    <a:pt x="3294" y="1196"/>
                  </a:cubicBezTo>
                  <a:cubicBezTo>
                    <a:pt x="3388" y="1441"/>
                    <a:pt x="3481" y="1687"/>
                    <a:pt x="3562" y="1943"/>
                  </a:cubicBezTo>
                  <a:cubicBezTo>
                    <a:pt x="4287" y="4057"/>
                    <a:pt x="5117" y="6022"/>
                    <a:pt x="6404" y="7260"/>
                  </a:cubicBezTo>
                  <a:cubicBezTo>
                    <a:pt x="6909" y="7752"/>
                    <a:pt x="7440" y="8168"/>
                    <a:pt x="7990" y="8478"/>
                  </a:cubicBezTo>
                  <a:cubicBezTo>
                    <a:pt x="8358" y="8595"/>
                    <a:pt x="8727" y="8691"/>
                    <a:pt x="9089" y="8841"/>
                  </a:cubicBezTo>
                  <a:cubicBezTo>
                    <a:pt x="9251" y="8905"/>
                    <a:pt x="9432" y="8819"/>
                    <a:pt x="9576" y="9054"/>
                  </a:cubicBezTo>
                  <a:cubicBezTo>
                    <a:pt x="9882" y="9567"/>
                    <a:pt x="10188" y="10058"/>
                    <a:pt x="10500" y="10560"/>
                  </a:cubicBezTo>
                  <a:cubicBezTo>
                    <a:pt x="10513" y="10581"/>
                    <a:pt x="10525" y="10602"/>
                    <a:pt x="10538" y="10613"/>
                  </a:cubicBezTo>
                  <a:cubicBezTo>
                    <a:pt x="10519" y="10613"/>
                    <a:pt x="10494" y="10602"/>
                    <a:pt x="10475" y="10602"/>
                  </a:cubicBezTo>
                  <a:cubicBezTo>
                    <a:pt x="9794" y="10410"/>
                    <a:pt x="9157" y="9983"/>
                    <a:pt x="8502" y="9620"/>
                  </a:cubicBezTo>
                  <a:cubicBezTo>
                    <a:pt x="8308" y="9513"/>
                    <a:pt x="8077" y="9513"/>
                    <a:pt x="7927" y="9204"/>
                  </a:cubicBezTo>
                  <a:cubicBezTo>
                    <a:pt x="7309" y="8926"/>
                    <a:pt x="6716" y="8531"/>
                    <a:pt x="6135" y="8083"/>
                  </a:cubicBezTo>
                  <a:cubicBezTo>
                    <a:pt x="5436" y="7688"/>
                    <a:pt x="4780" y="7399"/>
                    <a:pt x="4474" y="5915"/>
                  </a:cubicBezTo>
                  <a:cubicBezTo>
                    <a:pt x="4162" y="4388"/>
                    <a:pt x="3369" y="3385"/>
                    <a:pt x="2557" y="2541"/>
                  </a:cubicBezTo>
                  <a:cubicBezTo>
                    <a:pt x="1808" y="1922"/>
                    <a:pt x="1021" y="1602"/>
                    <a:pt x="184" y="1783"/>
                  </a:cubicBezTo>
                  <a:cubicBezTo>
                    <a:pt x="115" y="1794"/>
                    <a:pt x="-22" y="1698"/>
                    <a:pt x="3" y="1986"/>
                  </a:cubicBezTo>
                  <a:cubicBezTo>
                    <a:pt x="128" y="2434"/>
                    <a:pt x="253" y="2872"/>
                    <a:pt x="378" y="3321"/>
                  </a:cubicBezTo>
                  <a:cubicBezTo>
                    <a:pt x="521" y="3662"/>
                    <a:pt x="665" y="4004"/>
                    <a:pt x="808" y="4356"/>
                  </a:cubicBezTo>
                  <a:cubicBezTo>
                    <a:pt x="1071" y="4783"/>
                    <a:pt x="1327" y="5210"/>
                    <a:pt x="1589" y="5638"/>
                  </a:cubicBezTo>
                  <a:cubicBezTo>
                    <a:pt x="2276" y="6449"/>
                    <a:pt x="3025" y="6972"/>
                    <a:pt x="3843" y="7228"/>
                  </a:cubicBezTo>
                  <a:cubicBezTo>
                    <a:pt x="4206" y="7335"/>
                    <a:pt x="4599" y="7186"/>
                    <a:pt x="4930" y="7570"/>
                  </a:cubicBezTo>
                  <a:cubicBezTo>
                    <a:pt x="5367" y="7912"/>
                    <a:pt x="5810" y="8253"/>
                    <a:pt x="6248" y="8606"/>
                  </a:cubicBezTo>
                  <a:cubicBezTo>
                    <a:pt x="7228" y="9225"/>
                    <a:pt x="8165" y="10058"/>
                    <a:pt x="9239" y="10410"/>
                  </a:cubicBezTo>
                  <a:cubicBezTo>
                    <a:pt x="8820" y="10987"/>
                    <a:pt x="8433" y="10635"/>
                    <a:pt x="8096" y="10421"/>
                  </a:cubicBezTo>
                  <a:cubicBezTo>
                    <a:pt x="7353" y="9951"/>
                    <a:pt x="6616" y="9513"/>
                    <a:pt x="5842" y="9214"/>
                  </a:cubicBezTo>
                  <a:cubicBezTo>
                    <a:pt x="5373" y="9129"/>
                    <a:pt x="4905" y="9044"/>
                    <a:pt x="4443" y="8948"/>
                  </a:cubicBezTo>
                  <a:cubicBezTo>
                    <a:pt x="4362" y="8948"/>
                    <a:pt x="4274" y="8948"/>
                    <a:pt x="4193" y="8948"/>
                  </a:cubicBezTo>
                  <a:cubicBezTo>
                    <a:pt x="4099" y="8948"/>
                    <a:pt x="4006" y="8948"/>
                    <a:pt x="3906" y="8948"/>
                  </a:cubicBezTo>
                  <a:cubicBezTo>
                    <a:pt x="3063" y="9054"/>
                    <a:pt x="2214" y="9193"/>
                    <a:pt x="1370" y="9108"/>
                  </a:cubicBezTo>
                  <a:cubicBezTo>
                    <a:pt x="971" y="9065"/>
                    <a:pt x="571" y="8937"/>
                    <a:pt x="240" y="8488"/>
                  </a:cubicBezTo>
                  <a:cubicBezTo>
                    <a:pt x="215" y="8456"/>
                    <a:pt x="190" y="8424"/>
                    <a:pt x="172" y="8403"/>
                  </a:cubicBezTo>
                  <a:cubicBezTo>
                    <a:pt x="-72" y="8382"/>
                    <a:pt x="84" y="8606"/>
                    <a:pt x="115" y="8713"/>
                  </a:cubicBezTo>
                  <a:cubicBezTo>
                    <a:pt x="415" y="9684"/>
                    <a:pt x="890" y="10368"/>
                    <a:pt x="1383" y="11030"/>
                  </a:cubicBezTo>
                  <a:cubicBezTo>
                    <a:pt x="1452" y="11126"/>
                    <a:pt x="1514" y="11222"/>
                    <a:pt x="1583" y="11329"/>
                  </a:cubicBezTo>
                  <a:cubicBezTo>
                    <a:pt x="2413" y="12108"/>
                    <a:pt x="3256" y="12791"/>
                    <a:pt x="4212" y="13037"/>
                  </a:cubicBezTo>
                  <a:cubicBezTo>
                    <a:pt x="5642" y="13400"/>
                    <a:pt x="6984" y="13005"/>
                    <a:pt x="8221" y="11702"/>
                  </a:cubicBezTo>
                  <a:cubicBezTo>
                    <a:pt x="9026" y="10859"/>
                    <a:pt x="9832" y="10496"/>
                    <a:pt x="10744" y="11222"/>
                  </a:cubicBezTo>
                  <a:cubicBezTo>
                    <a:pt x="11274" y="11638"/>
                    <a:pt x="11849" y="11905"/>
                    <a:pt x="12405" y="12236"/>
                  </a:cubicBezTo>
                  <a:cubicBezTo>
                    <a:pt x="12442" y="12268"/>
                    <a:pt x="12486" y="12311"/>
                    <a:pt x="12523" y="12343"/>
                  </a:cubicBezTo>
                  <a:cubicBezTo>
                    <a:pt x="12467" y="12343"/>
                    <a:pt x="12411" y="12343"/>
                    <a:pt x="12355" y="12343"/>
                  </a:cubicBezTo>
                  <a:cubicBezTo>
                    <a:pt x="10132" y="11980"/>
                    <a:pt x="8165" y="13122"/>
                    <a:pt x="6372" y="15290"/>
                  </a:cubicBezTo>
                  <a:cubicBezTo>
                    <a:pt x="6291" y="15386"/>
                    <a:pt x="6223" y="15514"/>
                    <a:pt x="6154" y="15621"/>
                  </a:cubicBezTo>
                  <a:cubicBezTo>
                    <a:pt x="6241" y="15696"/>
                    <a:pt x="6322" y="15802"/>
                    <a:pt x="6410" y="15856"/>
                  </a:cubicBezTo>
                  <a:cubicBezTo>
                    <a:pt x="8808" y="17158"/>
                    <a:pt x="10850" y="16037"/>
                    <a:pt x="12617" y="13154"/>
                  </a:cubicBezTo>
                  <a:cubicBezTo>
                    <a:pt x="12892" y="12706"/>
                    <a:pt x="13098" y="12610"/>
                    <a:pt x="13454" y="12855"/>
                  </a:cubicBezTo>
                  <a:cubicBezTo>
                    <a:pt x="16301" y="14767"/>
                    <a:pt x="18799" y="17596"/>
                    <a:pt x="20978" y="21248"/>
                  </a:cubicBezTo>
                  <a:cubicBezTo>
                    <a:pt x="21103" y="21451"/>
                    <a:pt x="21185" y="21600"/>
                    <a:pt x="21341" y="21322"/>
                  </a:cubicBezTo>
                  <a:cubicBezTo>
                    <a:pt x="21528" y="20959"/>
                    <a:pt x="21334" y="20853"/>
                    <a:pt x="21266" y="20735"/>
                  </a:cubicBezTo>
                  <a:close/>
                  <a:moveTo>
                    <a:pt x="11911" y="6075"/>
                  </a:moveTo>
                  <a:lnTo>
                    <a:pt x="11918" y="6065"/>
                  </a:lnTo>
                  <a:cubicBezTo>
                    <a:pt x="12317" y="7538"/>
                    <a:pt x="12711" y="9012"/>
                    <a:pt x="13142" y="10474"/>
                  </a:cubicBezTo>
                  <a:cubicBezTo>
                    <a:pt x="12567" y="9140"/>
                    <a:pt x="12111" y="7709"/>
                    <a:pt x="11911" y="6075"/>
                  </a:cubicBezTo>
                  <a:close/>
                  <a:moveTo>
                    <a:pt x="8152" y="7592"/>
                  </a:moveTo>
                  <a:cubicBezTo>
                    <a:pt x="7347" y="6780"/>
                    <a:pt x="6616" y="5808"/>
                    <a:pt x="6048" y="4506"/>
                  </a:cubicBezTo>
                  <a:lnTo>
                    <a:pt x="6060" y="4484"/>
                  </a:lnTo>
                  <a:cubicBezTo>
                    <a:pt x="6379" y="4709"/>
                    <a:pt x="6585" y="5189"/>
                    <a:pt x="6841" y="5541"/>
                  </a:cubicBezTo>
                  <a:cubicBezTo>
                    <a:pt x="7553" y="6502"/>
                    <a:pt x="8289" y="7410"/>
                    <a:pt x="9157" y="8382"/>
                  </a:cubicBezTo>
                  <a:cubicBezTo>
                    <a:pt x="8702" y="8221"/>
                    <a:pt x="8433" y="7880"/>
                    <a:pt x="8152" y="7592"/>
                  </a:cubicBezTo>
                  <a:close/>
                  <a:moveTo>
                    <a:pt x="3313" y="9962"/>
                  </a:moveTo>
                  <a:cubicBezTo>
                    <a:pt x="4718" y="10005"/>
                    <a:pt x="6135" y="9684"/>
                    <a:pt x="7509" y="10464"/>
                  </a:cubicBezTo>
                  <a:cubicBezTo>
                    <a:pt x="6116" y="10079"/>
                    <a:pt x="4705" y="10207"/>
                    <a:pt x="3313" y="9962"/>
                  </a:cubicBezTo>
                  <a:close/>
                  <a:moveTo>
                    <a:pt x="9314" y="13838"/>
                  </a:moveTo>
                  <a:cubicBezTo>
                    <a:pt x="10406" y="13133"/>
                    <a:pt x="11537" y="12695"/>
                    <a:pt x="12704" y="12588"/>
                  </a:cubicBezTo>
                  <a:cubicBezTo>
                    <a:pt x="11549" y="12845"/>
                    <a:pt x="10431" y="13357"/>
                    <a:pt x="9314" y="13838"/>
                  </a:cubicBezTo>
                  <a:close/>
                </a:path>
              </a:pathLst>
            </a:custGeom>
            <a:solidFill>
              <a:srgbClr val="5A8364"/>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gr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010114B5-C3F3-8F55-B16F-0F2B28BC8999}"/>
              </a:ext>
            </a:extLst>
          </p:cNvPr>
          <p:cNvSpPr>
            <a:spLocks noGrp="1"/>
          </p:cNvSpPr>
          <p:nvPr>
            <p:ph type="pic" sz="quarter" idx="13"/>
          </p:nvPr>
        </p:nvSpPr>
        <p:spPr>
          <a:xfrm>
            <a:off x="8035615" y="0"/>
            <a:ext cx="4156385" cy="5460631"/>
          </a:xfrm>
          <a:custGeom>
            <a:avLst/>
            <a:gdLst>
              <a:gd name="connsiteX0" fmla="*/ 210129 w 4156385"/>
              <a:gd name="connsiteY0" fmla="*/ 0 h 5460631"/>
              <a:gd name="connsiteX1" fmla="*/ 4156385 w 4156385"/>
              <a:gd name="connsiteY1" fmla="*/ 0 h 5460631"/>
              <a:gd name="connsiteX2" fmla="*/ 4156385 w 4156385"/>
              <a:gd name="connsiteY2" fmla="*/ 5460631 h 5460631"/>
              <a:gd name="connsiteX3" fmla="*/ 4153499 w 4156385"/>
              <a:gd name="connsiteY3" fmla="*/ 5460631 h 5460631"/>
              <a:gd name="connsiteX4" fmla="*/ 0 w 4156385"/>
              <a:gd name="connsiteY4" fmla="*/ 1307012 h 5460631"/>
              <a:gd name="connsiteX5" fmla="*/ 210129 w 4156385"/>
              <a:gd name="connsiteY5" fmla="*/ 0 h 5460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56385" h="5460631">
                <a:moveTo>
                  <a:pt x="210129" y="0"/>
                </a:moveTo>
                <a:lnTo>
                  <a:pt x="4156385" y="0"/>
                </a:lnTo>
                <a:lnTo>
                  <a:pt x="4156385" y="5460631"/>
                </a:lnTo>
                <a:cubicBezTo>
                  <a:pt x="4155423" y="5460631"/>
                  <a:pt x="4154461" y="5460631"/>
                  <a:pt x="4153499" y="5460631"/>
                </a:cubicBezTo>
                <a:cubicBezTo>
                  <a:pt x="1859405" y="5460631"/>
                  <a:pt x="0" y="3601236"/>
                  <a:pt x="0" y="1307012"/>
                </a:cubicBezTo>
                <a:cubicBezTo>
                  <a:pt x="0" y="850443"/>
                  <a:pt x="73507" y="410812"/>
                  <a:pt x="210129" y="0"/>
                </a:cubicBezTo>
                <a:close/>
              </a:path>
            </a:pathLst>
          </a:custGeom>
          <a:noFill/>
        </p:spPr>
        <p:txBody>
          <a:bodyPr wrap="square" anchor="ctr">
            <a:noAutofit/>
          </a:bodyPr>
          <a:lstStyle>
            <a:lvl1pPr marL="0" indent="0" algn="ctr">
              <a:buNone/>
              <a:defRPr>
                <a:solidFill>
                  <a:schemeClr val="accent1">
                    <a:lumMod val="50000"/>
                  </a:schemeClr>
                </a:solidFill>
              </a:defRPr>
            </a:lvl1pPr>
          </a:lstStyle>
          <a:p>
            <a:pPr marL="0" marR="0" lvl="0" indent="0" algn="ctr" defTabSz="914400" rtl="0" eaLnBrk="1" fontAlgn="auto" latinLnBrk="0" hangingPunct="1">
              <a:lnSpc>
                <a:spcPct val="90000"/>
              </a:lnSpc>
              <a:spcBef>
                <a:spcPts val="1000"/>
              </a:spcBef>
              <a:spcAft>
                <a:spcPts val="1200"/>
              </a:spcAft>
              <a:buClrTx/>
              <a:buSzTx/>
              <a:buFont typeface="Arial" panose="020B0604020202020204" pitchFamily="34" charset="0"/>
              <a:buNone/>
              <a:tabLst/>
              <a:defRPr/>
            </a:pPr>
            <a:r>
              <a:rPr lang="en-US" dirty="0"/>
              <a:t>Click icon to add picture</a:t>
            </a:r>
          </a:p>
        </p:txBody>
      </p:sp>
      <p:sp>
        <p:nvSpPr>
          <p:cNvPr id="7" name="Shape">
            <a:extLst>
              <a:ext uri="{FF2B5EF4-FFF2-40B4-BE49-F238E27FC236}">
                <a16:creationId xmlns:a16="http://schemas.microsoft.com/office/drawing/2014/main" id="{7DFB223B-4114-0E3B-D963-DF1D5F613375}"/>
              </a:ext>
            </a:extLst>
          </p:cNvPr>
          <p:cNvSpPr/>
          <p:nvPr/>
        </p:nvSpPr>
        <p:spPr>
          <a:xfrm>
            <a:off x="0" y="4779808"/>
            <a:ext cx="4063625" cy="2078192"/>
          </a:xfrm>
          <a:custGeom>
            <a:avLst/>
            <a:gdLst/>
            <a:ahLst/>
            <a:cxnLst>
              <a:cxn ang="0">
                <a:pos x="wd2" y="hd2"/>
              </a:cxn>
              <a:cxn ang="5400000">
                <a:pos x="wd2" y="hd2"/>
              </a:cxn>
              <a:cxn ang="10800000">
                <a:pos x="wd2" y="hd2"/>
              </a:cxn>
              <a:cxn ang="16200000">
                <a:pos x="wd2" y="hd2"/>
              </a:cxn>
            </a:cxnLst>
            <a:rect l="0" t="0" r="r" b="b"/>
            <a:pathLst>
              <a:path w="21488" h="21600" extrusionOk="0">
                <a:moveTo>
                  <a:pt x="0" y="1023"/>
                </a:moveTo>
                <a:cubicBezTo>
                  <a:pt x="813" y="2473"/>
                  <a:pt x="1677" y="3814"/>
                  <a:pt x="2612" y="4966"/>
                </a:cubicBezTo>
                <a:cubicBezTo>
                  <a:pt x="3158" y="5641"/>
                  <a:pt x="3603" y="6326"/>
                  <a:pt x="3633" y="7657"/>
                </a:cubicBezTo>
                <a:cubicBezTo>
                  <a:pt x="3623" y="7786"/>
                  <a:pt x="3613" y="7925"/>
                  <a:pt x="3603" y="8054"/>
                </a:cubicBezTo>
                <a:cubicBezTo>
                  <a:pt x="3072" y="9097"/>
                  <a:pt x="2840" y="10428"/>
                  <a:pt x="2668" y="11798"/>
                </a:cubicBezTo>
                <a:cubicBezTo>
                  <a:pt x="2248" y="15095"/>
                  <a:pt x="2471" y="18293"/>
                  <a:pt x="3027" y="21570"/>
                </a:cubicBezTo>
                <a:lnTo>
                  <a:pt x="3315" y="21570"/>
                </a:lnTo>
                <a:cubicBezTo>
                  <a:pt x="4047" y="19435"/>
                  <a:pt x="4613" y="17300"/>
                  <a:pt x="4785" y="14797"/>
                </a:cubicBezTo>
                <a:cubicBezTo>
                  <a:pt x="4931" y="12573"/>
                  <a:pt x="4729" y="10487"/>
                  <a:pt x="4143" y="8551"/>
                </a:cubicBezTo>
                <a:cubicBezTo>
                  <a:pt x="4062" y="8282"/>
                  <a:pt x="3987" y="8004"/>
                  <a:pt x="3820" y="7895"/>
                </a:cubicBezTo>
                <a:cubicBezTo>
                  <a:pt x="3805" y="7796"/>
                  <a:pt x="3784" y="7706"/>
                  <a:pt x="3769" y="7607"/>
                </a:cubicBezTo>
                <a:cubicBezTo>
                  <a:pt x="3764" y="7607"/>
                  <a:pt x="3764" y="7607"/>
                  <a:pt x="3759" y="7607"/>
                </a:cubicBezTo>
                <a:cubicBezTo>
                  <a:pt x="3734" y="7230"/>
                  <a:pt x="3709" y="6823"/>
                  <a:pt x="3673" y="6247"/>
                </a:cubicBezTo>
                <a:cubicBezTo>
                  <a:pt x="4775" y="7945"/>
                  <a:pt x="6159" y="8282"/>
                  <a:pt x="7089" y="10199"/>
                </a:cubicBezTo>
                <a:cubicBezTo>
                  <a:pt x="7195" y="10418"/>
                  <a:pt x="7281" y="10596"/>
                  <a:pt x="7271" y="10944"/>
                </a:cubicBezTo>
                <a:cubicBezTo>
                  <a:pt x="7155" y="15026"/>
                  <a:pt x="7781" y="18541"/>
                  <a:pt x="9327" y="21352"/>
                </a:cubicBezTo>
                <a:cubicBezTo>
                  <a:pt x="9347" y="21391"/>
                  <a:pt x="9363" y="21451"/>
                  <a:pt x="9378" y="21511"/>
                </a:cubicBezTo>
                <a:cubicBezTo>
                  <a:pt x="9388" y="21530"/>
                  <a:pt x="9393" y="21550"/>
                  <a:pt x="9403" y="21570"/>
                </a:cubicBezTo>
                <a:lnTo>
                  <a:pt x="10221" y="21570"/>
                </a:lnTo>
                <a:cubicBezTo>
                  <a:pt x="10262" y="21054"/>
                  <a:pt x="10302" y="20547"/>
                  <a:pt x="10343" y="20051"/>
                </a:cubicBezTo>
                <a:cubicBezTo>
                  <a:pt x="10363" y="16585"/>
                  <a:pt x="9484" y="14013"/>
                  <a:pt x="8241" y="11778"/>
                </a:cubicBezTo>
                <a:cubicBezTo>
                  <a:pt x="7882" y="11133"/>
                  <a:pt x="7422" y="10716"/>
                  <a:pt x="7185" y="9822"/>
                </a:cubicBezTo>
                <a:lnTo>
                  <a:pt x="7185" y="9822"/>
                </a:lnTo>
                <a:cubicBezTo>
                  <a:pt x="7195" y="9802"/>
                  <a:pt x="7205" y="9772"/>
                  <a:pt x="7215" y="9752"/>
                </a:cubicBezTo>
                <a:cubicBezTo>
                  <a:pt x="7190" y="9732"/>
                  <a:pt x="7165" y="9713"/>
                  <a:pt x="7139" y="9693"/>
                </a:cubicBezTo>
                <a:lnTo>
                  <a:pt x="7139" y="9693"/>
                </a:lnTo>
                <a:cubicBezTo>
                  <a:pt x="7165" y="9713"/>
                  <a:pt x="7190" y="9732"/>
                  <a:pt x="7215" y="9752"/>
                </a:cubicBezTo>
                <a:cubicBezTo>
                  <a:pt x="7938" y="10209"/>
                  <a:pt x="8655" y="10676"/>
                  <a:pt x="9378" y="11133"/>
                </a:cubicBezTo>
                <a:cubicBezTo>
                  <a:pt x="10383" y="11758"/>
                  <a:pt x="11030" y="13258"/>
                  <a:pt x="11656" y="14797"/>
                </a:cubicBezTo>
                <a:cubicBezTo>
                  <a:pt x="11899" y="15959"/>
                  <a:pt x="12258" y="16982"/>
                  <a:pt x="12687" y="17916"/>
                </a:cubicBezTo>
                <a:cubicBezTo>
                  <a:pt x="13213" y="19246"/>
                  <a:pt x="13779" y="20498"/>
                  <a:pt x="14435" y="21590"/>
                </a:cubicBezTo>
                <a:lnTo>
                  <a:pt x="17578" y="21590"/>
                </a:lnTo>
                <a:cubicBezTo>
                  <a:pt x="16876" y="19356"/>
                  <a:pt x="16057" y="17340"/>
                  <a:pt x="14855" y="16009"/>
                </a:cubicBezTo>
                <a:cubicBezTo>
                  <a:pt x="14324" y="15423"/>
                  <a:pt x="13773" y="14916"/>
                  <a:pt x="13197" y="14549"/>
                </a:cubicBezTo>
                <a:cubicBezTo>
                  <a:pt x="12813" y="14410"/>
                  <a:pt x="12429" y="14291"/>
                  <a:pt x="12051" y="14122"/>
                </a:cubicBezTo>
                <a:cubicBezTo>
                  <a:pt x="11879" y="14042"/>
                  <a:pt x="11692" y="14152"/>
                  <a:pt x="11540" y="13864"/>
                </a:cubicBezTo>
                <a:cubicBezTo>
                  <a:pt x="11222" y="13248"/>
                  <a:pt x="10899" y="12662"/>
                  <a:pt x="10575" y="12056"/>
                </a:cubicBezTo>
                <a:cubicBezTo>
                  <a:pt x="10585" y="12036"/>
                  <a:pt x="10595" y="12017"/>
                  <a:pt x="10605" y="11997"/>
                </a:cubicBezTo>
                <a:cubicBezTo>
                  <a:pt x="11318" y="12225"/>
                  <a:pt x="11985" y="12742"/>
                  <a:pt x="12662" y="13169"/>
                </a:cubicBezTo>
                <a:cubicBezTo>
                  <a:pt x="12864" y="13298"/>
                  <a:pt x="13107" y="13298"/>
                  <a:pt x="13258" y="13675"/>
                </a:cubicBezTo>
                <a:cubicBezTo>
                  <a:pt x="13905" y="14003"/>
                  <a:pt x="14521" y="14479"/>
                  <a:pt x="15128" y="15026"/>
                </a:cubicBezTo>
                <a:cubicBezTo>
                  <a:pt x="15855" y="15502"/>
                  <a:pt x="16547" y="15850"/>
                  <a:pt x="16866" y="17628"/>
                </a:cubicBezTo>
                <a:cubicBezTo>
                  <a:pt x="17184" y="19415"/>
                  <a:pt x="17982" y="20597"/>
                  <a:pt x="18801" y="21600"/>
                </a:cubicBezTo>
                <a:lnTo>
                  <a:pt x="21347" y="21600"/>
                </a:lnTo>
                <a:cubicBezTo>
                  <a:pt x="21277" y="21312"/>
                  <a:pt x="21211" y="21034"/>
                  <a:pt x="21140" y="20746"/>
                </a:cubicBezTo>
                <a:cubicBezTo>
                  <a:pt x="20989" y="20329"/>
                  <a:pt x="20837" y="19922"/>
                  <a:pt x="20685" y="19505"/>
                </a:cubicBezTo>
                <a:cubicBezTo>
                  <a:pt x="20413" y="18988"/>
                  <a:pt x="20145" y="18482"/>
                  <a:pt x="19872" y="17965"/>
                </a:cubicBezTo>
                <a:cubicBezTo>
                  <a:pt x="19155" y="16992"/>
                  <a:pt x="18376" y="16356"/>
                  <a:pt x="17517" y="16058"/>
                </a:cubicBezTo>
                <a:cubicBezTo>
                  <a:pt x="17139" y="15929"/>
                  <a:pt x="16729" y="16118"/>
                  <a:pt x="16381" y="15651"/>
                </a:cubicBezTo>
                <a:cubicBezTo>
                  <a:pt x="15921" y="15234"/>
                  <a:pt x="15461" y="14827"/>
                  <a:pt x="15001" y="14410"/>
                </a:cubicBezTo>
                <a:cubicBezTo>
                  <a:pt x="13976" y="13665"/>
                  <a:pt x="12995" y="12672"/>
                  <a:pt x="11879" y="12245"/>
                </a:cubicBezTo>
                <a:cubicBezTo>
                  <a:pt x="12313" y="11550"/>
                  <a:pt x="12723" y="11977"/>
                  <a:pt x="13076" y="12225"/>
                </a:cubicBezTo>
                <a:cubicBezTo>
                  <a:pt x="13849" y="12781"/>
                  <a:pt x="14622" y="13318"/>
                  <a:pt x="15426" y="13675"/>
                </a:cubicBezTo>
                <a:cubicBezTo>
                  <a:pt x="15916" y="13784"/>
                  <a:pt x="16401" y="13884"/>
                  <a:pt x="16891" y="13993"/>
                </a:cubicBezTo>
                <a:cubicBezTo>
                  <a:pt x="16977" y="13993"/>
                  <a:pt x="17063" y="13993"/>
                  <a:pt x="17149" y="13993"/>
                </a:cubicBezTo>
                <a:cubicBezTo>
                  <a:pt x="17250" y="13993"/>
                  <a:pt x="17346" y="13993"/>
                  <a:pt x="17447" y="13983"/>
                </a:cubicBezTo>
                <a:cubicBezTo>
                  <a:pt x="18331" y="13854"/>
                  <a:pt x="19210" y="13685"/>
                  <a:pt x="20094" y="13794"/>
                </a:cubicBezTo>
                <a:cubicBezTo>
                  <a:pt x="20514" y="13844"/>
                  <a:pt x="20928" y="14003"/>
                  <a:pt x="21272" y="14539"/>
                </a:cubicBezTo>
                <a:cubicBezTo>
                  <a:pt x="21297" y="14579"/>
                  <a:pt x="21322" y="14609"/>
                  <a:pt x="21347" y="14648"/>
                </a:cubicBezTo>
                <a:cubicBezTo>
                  <a:pt x="21600" y="14678"/>
                  <a:pt x="21443" y="14400"/>
                  <a:pt x="21408" y="14281"/>
                </a:cubicBezTo>
                <a:cubicBezTo>
                  <a:pt x="21100" y="13119"/>
                  <a:pt x="20605" y="12295"/>
                  <a:pt x="20089" y="11510"/>
                </a:cubicBezTo>
                <a:cubicBezTo>
                  <a:pt x="20019" y="11401"/>
                  <a:pt x="19948" y="11272"/>
                  <a:pt x="19882" y="11153"/>
                </a:cubicBezTo>
                <a:cubicBezTo>
                  <a:pt x="19018" y="10219"/>
                  <a:pt x="18134" y="9395"/>
                  <a:pt x="17139" y="9107"/>
                </a:cubicBezTo>
                <a:cubicBezTo>
                  <a:pt x="15643" y="8670"/>
                  <a:pt x="14243" y="9146"/>
                  <a:pt x="12955" y="10706"/>
                </a:cubicBezTo>
                <a:cubicBezTo>
                  <a:pt x="12116" y="11719"/>
                  <a:pt x="11272" y="12146"/>
                  <a:pt x="10317" y="11292"/>
                </a:cubicBezTo>
                <a:cubicBezTo>
                  <a:pt x="9762" y="10795"/>
                  <a:pt x="9160" y="10477"/>
                  <a:pt x="8584" y="10080"/>
                </a:cubicBezTo>
                <a:cubicBezTo>
                  <a:pt x="8544" y="10040"/>
                  <a:pt x="8499" y="9991"/>
                  <a:pt x="8458" y="9951"/>
                </a:cubicBezTo>
                <a:cubicBezTo>
                  <a:pt x="8499" y="9991"/>
                  <a:pt x="8544" y="10040"/>
                  <a:pt x="8584" y="10080"/>
                </a:cubicBezTo>
                <a:cubicBezTo>
                  <a:pt x="8600" y="10040"/>
                  <a:pt x="8615" y="10001"/>
                  <a:pt x="8630" y="9961"/>
                </a:cubicBezTo>
                <a:cubicBezTo>
                  <a:pt x="10949" y="10388"/>
                  <a:pt x="13005" y="9027"/>
                  <a:pt x="14875" y="6425"/>
                </a:cubicBezTo>
                <a:cubicBezTo>
                  <a:pt x="14956" y="6306"/>
                  <a:pt x="15027" y="6157"/>
                  <a:pt x="15107" y="6028"/>
                </a:cubicBezTo>
                <a:cubicBezTo>
                  <a:pt x="15016" y="5939"/>
                  <a:pt x="14931" y="5810"/>
                  <a:pt x="14835" y="5750"/>
                </a:cubicBezTo>
                <a:cubicBezTo>
                  <a:pt x="12333" y="4191"/>
                  <a:pt x="10201" y="5532"/>
                  <a:pt x="8357" y="8998"/>
                </a:cubicBezTo>
                <a:cubicBezTo>
                  <a:pt x="8069" y="9544"/>
                  <a:pt x="7857" y="9643"/>
                  <a:pt x="7488" y="9365"/>
                </a:cubicBezTo>
                <a:cubicBezTo>
                  <a:pt x="4674" y="7200"/>
                  <a:pt x="2198" y="4042"/>
                  <a:pt x="10" y="0"/>
                </a:cubicBezTo>
                <a:lnTo>
                  <a:pt x="10" y="102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689356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1825625"/>
            <a:ext cx="689356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F883B67F-2B6F-7431-7B01-4CDC8062063C}"/>
              </a:ext>
            </a:extLst>
          </p:cNvPr>
          <p:cNvSpPr/>
          <p:nvPr userDrawn="1"/>
        </p:nvSpPr>
        <p:spPr>
          <a:xfrm>
            <a:off x="0" y="1"/>
            <a:ext cx="12192000" cy="6495426"/>
          </a:xfrm>
          <a:custGeom>
            <a:avLst/>
            <a:gdLst/>
            <a:ahLst/>
            <a:cxnLst>
              <a:cxn ang="0">
                <a:pos x="wd2" y="hd2"/>
              </a:cxn>
              <a:cxn ang="5400000">
                <a:pos x="wd2" y="hd2"/>
              </a:cxn>
              <a:cxn ang="10800000">
                <a:pos x="wd2" y="hd2"/>
              </a:cxn>
              <a:cxn ang="16200000">
                <a:pos x="wd2" y="hd2"/>
              </a:cxn>
            </a:cxnLst>
            <a:rect l="0" t="0" r="r" b="b"/>
            <a:pathLst>
              <a:path w="21600" h="21600" extrusionOk="0">
                <a:moveTo>
                  <a:pt x="21600" y="12300"/>
                </a:moveTo>
                <a:lnTo>
                  <a:pt x="21600" y="0"/>
                </a:lnTo>
                <a:lnTo>
                  <a:pt x="0" y="0"/>
                </a:lnTo>
                <a:lnTo>
                  <a:pt x="0" y="19087"/>
                </a:lnTo>
                <a:cubicBezTo>
                  <a:pt x="2376" y="20714"/>
                  <a:pt x="4939" y="21600"/>
                  <a:pt x="7612" y="21600"/>
                </a:cubicBezTo>
                <a:cubicBezTo>
                  <a:pt x="12911" y="21600"/>
                  <a:pt x="17776" y="18118"/>
                  <a:pt x="21600" y="123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53" name="Shape">
            <a:extLst>
              <a:ext uri="{FF2B5EF4-FFF2-40B4-BE49-F238E27FC236}">
                <a16:creationId xmlns:a16="http://schemas.microsoft.com/office/drawing/2014/main" id="{B6C25355-D70C-D787-9211-360A109EE7B8}"/>
              </a:ext>
            </a:extLst>
          </p:cNvPr>
          <p:cNvSpPr/>
          <p:nvPr/>
        </p:nvSpPr>
        <p:spPr>
          <a:xfrm>
            <a:off x="10252353" y="286648"/>
            <a:ext cx="1938692" cy="4279645"/>
          </a:xfrm>
          <a:custGeom>
            <a:avLst/>
            <a:gdLst/>
            <a:ahLst/>
            <a:cxnLst>
              <a:cxn ang="0">
                <a:pos x="wd2" y="hd2"/>
              </a:cxn>
              <a:cxn ang="5400000">
                <a:pos x="wd2" y="hd2"/>
              </a:cxn>
              <a:cxn ang="10800000">
                <a:pos x="wd2" y="hd2"/>
              </a:cxn>
              <a:cxn ang="16200000">
                <a:pos x="wd2" y="hd2"/>
              </a:cxn>
            </a:cxnLst>
            <a:rect l="0" t="0" r="r" b="b"/>
            <a:pathLst>
              <a:path w="21600" h="21561" extrusionOk="0">
                <a:moveTo>
                  <a:pt x="21557" y="20940"/>
                </a:moveTo>
                <a:cubicBezTo>
                  <a:pt x="18247" y="18836"/>
                  <a:pt x="15766" y="16535"/>
                  <a:pt x="14223" y="14013"/>
                </a:cubicBezTo>
                <a:cubicBezTo>
                  <a:pt x="13999" y="13647"/>
                  <a:pt x="14159" y="13450"/>
                  <a:pt x="14797" y="13204"/>
                </a:cubicBezTo>
                <a:cubicBezTo>
                  <a:pt x="18907" y="11625"/>
                  <a:pt x="20802" y="9656"/>
                  <a:pt x="19673" y="7201"/>
                </a:cubicBezTo>
                <a:cubicBezTo>
                  <a:pt x="19631" y="7110"/>
                  <a:pt x="19513" y="7018"/>
                  <a:pt x="19439" y="6932"/>
                </a:cubicBezTo>
                <a:cubicBezTo>
                  <a:pt x="19279" y="6999"/>
                  <a:pt x="19109" y="7057"/>
                  <a:pt x="18971" y="7129"/>
                </a:cubicBezTo>
                <a:cubicBezTo>
                  <a:pt x="15777" y="8780"/>
                  <a:pt x="13871" y="10667"/>
                  <a:pt x="13829" y="12896"/>
                </a:cubicBezTo>
                <a:cubicBezTo>
                  <a:pt x="13818" y="12949"/>
                  <a:pt x="13807" y="13007"/>
                  <a:pt x="13797" y="13060"/>
                </a:cubicBezTo>
                <a:cubicBezTo>
                  <a:pt x="13765" y="13016"/>
                  <a:pt x="13722" y="12973"/>
                  <a:pt x="13690" y="12934"/>
                </a:cubicBezTo>
                <a:cubicBezTo>
                  <a:pt x="13392" y="12362"/>
                  <a:pt x="13179" y="11779"/>
                  <a:pt x="12764" y="11226"/>
                </a:cubicBezTo>
                <a:cubicBezTo>
                  <a:pt x="12051" y="10272"/>
                  <a:pt x="12690" y="9493"/>
                  <a:pt x="13956" y="8746"/>
                </a:cubicBezTo>
                <a:cubicBezTo>
                  <a:pt x="15905" y="7596"/>
                  <a:pt x="16714" y="6286"/>
                  <a:pt x="16575" y="4842"/>
                </a:cubicBezTo>
                <a:cubicBezTo>
                  <a:pt x="16479" y="3880"/>
                  <a:pt x="15787" y="2999"/>
                  <a:pt x="14978" y="2127"/>
                </a:cubicBezTo>
                <a:cubicBezTo>
                  <a:pt x="14861" y="2055"/>
                  <a:pt x="14744" y="1983"/>
                  <a:pt x="14648" y="1911"/>
                </a:cubicBezTo>
                <a:cubicBezTo>
                  <a:pt x="13914" y="1381"/>
                  <a:pt x="13137" y="871"/>
                  <a:pt x="11966" y="515"/>
                </a:cubicBezTo>
                <a:cubicBezTo>
                  <a:pt x="11838" y="476"/>
                  <a:pt x="11582" y="312"/>
                  <a:pt x="11561" y="553"/>
                </a:cubicBezTo>
                <a:cubicBezTo>
                  <a:pt x="11593" y="577"/>
                  <a:pt x="11625" y="601"/>
                  <a:pt x="11657" y="630"/>
                </a:cubicBezTo>
                <a:cubicBezTo>
                  <a:pt x="12168" y="986"/>
                  <a:pt x="12232" y="1391"/>
                  <a:pt x="12200" y="1790"/>
                </a:cubicBezTo>
                <a:cubicBezTo>
                  <a:pt x="12125" y="2638"/>
                  <a:pt x="11753" y="3470"/>
                  <a:pt x="11423" y="4303"/>
                </a:cubicBezTo>
                <a:cubicBezTo>
                  <a:pt x="11401" y="4399"/>
                  <a:pt x="11380" y="4491"/>
                  <a:pt x="11348" y="4587"/>
                </a:cubicBezTo>
                <a:cubicBezTo>
                  <a:pt x="11327" y="4669"/>
                  <a:pt x="11316" y="4751"/>
                  <a:pt x="11295" y="4833"/>
                </a:cubicBezTo>
                <a:cubicBezTo>
                  <a:pt x="11306" y="5300"/>
                  <a:pt x="11306" y="5771"/>
                  <a:pt x="11316" y="6238"/>
                </a:cubicBezTo>
                <a:cubicBezTo>
                  <a:pt x="11529" y="7023"/>
                  <a:pt x="11934" y="7784"/>
                  <a:pt x="12360" y="8549"/>
                </a:cubicBezTo>
                <a:cubicBezTo>
                  <a:pt x="12562" y="8900"/>
                  <a:pt x="12924" y="9310"/>
                  <a:pt x="12083" y="9685"/>
                </a:cubicBezTo>
                <a:cubicBezTo>
                  <a:pt x="11859" y="8602"/>
                  <a:pt x="11008" y="7620"/>
                  <a:pt x="10433" y="6609"/>
                </a:cubicBezTo>
                <a:cubicBezTo>
                  <a:pt x="10092" y="6152"/>
                  <a:pt x="9751" y="5694"/>
                  <a:pt x="9400" y="5237"/>
                </a:cubicBezTo>
                <a:cubicBezTo>
                  <a:pt x="8985" y="4881"/>
                  <a:pt x="9272" y="4501"/>
                  <a:pt x="9208" y="4135"/>
                </a:cubicBezTo>
                <a:cubicBezTo>
                  <a:pt x="9081" y="3302"/>
                  <a:pt x="8559" y="2527"/>
                  <a:pt x="7675" y="1800"/>
                </a:cubicBezTo>
                <a:cubicBezTo>
                  <a:pt x="7186" y="1516"/>
                  <a:pt x="6696" y="1232"/>
                  <a:pt x="6206" y="948"/>
                </a:cubicBezTo>
                <a:cubicBezTo>
                  <a:pt x="5802" y="784"/>
                  <a:pt x="5387" y="621"/>
                  <a:pt x="4982" y="457"/>
                </a:cubicBezTo>
                <a:cubicBezTo>
                  <a:pt x="4439" y="308"/>
                  <a:pt x="3896" y="158"/>
                  <a:pt x="3353" y="9"/>
                </a:cubicBezTo>
                <a:cubicBezTo>
                  <a:pt x="2981" y="-39"/>
                  <a:pt x="3087" y="105"/>
                  <a:pt x="3055" y="173"/>
                </a:cubicBezTo>
                <a:cubicBezTo>
                  <a:pt x="2629" y="996"/>
                  <a:pt x="2864" y="1790"/>
                  <a:pt x="3492" y="2575"/>
                </a:cubicBezTo>
                <a:cubicBezTo>
                  <a:pt x="4397" y="3427"/>
                  <a:pt x="5504" y="4279"/>
                  <a:pt x="7399" y="4679"/>
                </a:cubicBezTo>
                <a:cubicBezTo>
                  <a:pt x="9240" y="5069"/>
                  <a:pt x="9464" y="5747"/>
                  <a:pt x="9815" y="6460"/>
                </a:cubicBezTo>
                <a:cubicBezTo>
                  <a:pt x="10262" y="7066"/>
                  <a:pt x="10635" y="7678"/>
                  <a:pt x="10848" y="8308"/>
                </a:cubicBezTo>
                <a:cubicBezTo>
                  <a:pt x="11210" y="8472"/>
                  <a:pt x="11167" y="8703"/>
                  <a:pt x="11252" y="8900"/>
                </a:cubicBezTo>
                <a:cubicBezTo>
                  <a:pt x="11561" y="9570"/>
                  <a:pt x="11976" y="10229"/>
                  <a:pt x="12061" y="10917"/>
                </a:cubicBezTo>
                <a:cubicBezTo>
                  <a:pt x="12061" y="10937"/>
                  <a:pt x="12061" y="10961"/>
                  <a:pt x="12061" y="10980"/>
                </a:cubicBezTo>
                <a:cubicBezTo>
                  <a:pt x="12040" y="10966"/>
                  <a:pt x="12019" y="10956"/>
                  <a:pt x="11998" y="10942"/>
                </a:cubicBezTo>
                <a:cubicBezTo>
                  <a:pt x="11423" y="10605"/>
                  <a:pt x="10859" y="10268"/>
                  <a:pt x="10273" y="9935"/>
                </a:cubicBezTo>
                <a:cubicBezTo>
                  <a:pt x="9996" y="9781"/>
                  <a:pt x="10156" y="9603"/>
                  <a:pt x="10113" y="9440"/>
                </a:cubicBezTo>
                <a:cubicBezTo>
                  <a:pt x="10018" y="9069"/>
                  <a:pt x="9964" y="8698"/>
                  <a:pt x="9900" y="8328"/>
                </a:cubicBezTo>
                <a:cubicBezTo>
                  <a:pt x="9624" y="7760"/>
                  <a:pt x="9208" y="7211"/>
                  <a:pt x="8687" y="6676"/>
                </a:cubicBezTo>
                <a:cubicBezTo>
                  <a:pt x="7377" y="5324"/>
                  <a:pt x="5057" y="4385"/>
                  <a:pt x="2491" y="3538"/>
                </a:cubicBezTo>
                <a:cubicBezTo>
                  <a:pt x="2182" y="3437"/>
                  <a:pt x="1895" y="3331"/>
                  <a:pt x="1586" y="3225"/>
                </a:cubicBezTo>
                <a:cubicBezTo>
                  <a:pt x="1118" y="3090"/>
                  <a:pt x="660" y="2960"/>
                  <a:pt x="128" y="2811"/>
                </a:cubicBezTo>
                <a:cubicBezTo>
                  <a:pt x="117" y="2950"/>
                  <a:pt x="96" y="3052"/>
                  <a:pt x="96" y="3153"/>
                </a:cubicBezTo>
                <a:cubicBezTo>
                  <a:pt x="96" y="3215"/>
                  <a:pt x="106" y="3273"/>
                  <a:pt x="117" y="3336"/>
                </a:cubicBezTo>
                <a:cubicBezTo>
                  <a:pt x="255" y="4578"/>
                  <a:pt x="1192" y="5699"/>
                  <a:pt x="2555" y="6763"/>
                </a:cubicBezTo>
                <a:cubicBezTo>
                  <a:pt x="3588" y="7461"/>
                  <a:pt x="4833" y="8072"/>
                  <a:pt x="6174" y="8650"/>
                </a:cubicBezTo>
                <a:cubicBezTo>
                  <a:pt x="7079" y="9103"/>
                  <a:pt x="8091" y="9497"/>
                  <a:pt x="9294" y="9786"/>
                </a:cubicBezTo>
                <a:cubicBezTo>
                  <a:pt x="10805" y="10460"/>
                  <a:pt x="12264" y="11149"/>
                  <a:pt x="12722" y="12135"/>
                </a:cubicBezTo>
                <a:cubicBezTo>
                  <a:pt x="13052" y="12843"/>
                  <a:pt x="13392" y="13551"/>
                  <a:pt x="13733" y="14263"/>
                </a:cubicBezTo>
                <a:cubicBezTo>
                  <a:pt x="13743" y="14287"/>
                  <a:pt x="13765" y="14311"/>
                  <a:pt x="13775" y="14335"/>
                </a:cubicBezTo>
                <a:cubicBezTo>
                  <a:pt x="13733" y="14321"/>
                  <a:pt x="13690" y="14302"/>
                  <a:pt x="13648" y="14287"/>
                </a:cubicBezTo>
                <a:cubicBezTo>
                  <a:pt x="12753" y="14018"/>
                  <a:pt x="12391" y="13555"/>
                  <a:pt x="11785" y="13185"/>
                </a:cubicBezTo>
                <a:cubicBezTo>
                  <a:pt x="9666" y="11890"/>
                  <a:pt x="7101" y="10922"/>
                  <a:pt x="3385" y="10773"/>
                </a:cubicBezTo>
                <a:cubicBezTo>
                  <a:pt x="2523" y="10792"/>
                  <a:pt x="1671" y="10816"/>
                  <a:pt x="766" y="10836"/>
                </a:cubicBezTo>
                <a:cubicBezTo>
                  <a:pt x="1033" y="11096"/>
                  <a:pt x="1256" y="11322"/>
                  <a:pt x="1490" y="11553"/>
                </a:cubicBezTo>
                <a:cubicBezTo>
                  <a:pt x="1490" y="11553"/>
                  <a:pt x="1469" y="11553"/>
                  <a:pt x="1469" y="11553"/>
                </a:cubicBezTo>
                <a:cubicBezTo>
                  <a:pt x="1522" y="11577"/>
                  <a:pt x="1565" y="11601"/>
                  <a:pt x="1618" y="11620"/>
                </a:cubicBezTo>
                <a:cubicBezTo>
                  <a:pt x="1671" y="11640"/>
                  <a:pt x="1735" y="11654"/>
                  <a:pt x="1778" y="11673"/>
                </a:cubicBezTo>
                <a:cubicBezTo>
                  <a:pt x="4460" y="13281"/>
                  <a:pt x="8091" y="14056"/>
                  <a:pt x="12477" y="14143"/>
                </a:cubicBezTo>
                <a:cubicBezTo>
                  <a:pt x="12849" y="14152"/>
                  <a:pt x="13020" y="14239"/>
                  <a:pt x="13232" y="14350"/>
                </a:cubicBezTo>
                <a:cubicBezTo>
                  <a:pt x="15085" y="15332"/>
                  <a:pt x="15149" y="16665"/>
                  <a:pt x="16724" y="17797"/>
                </a:cubicBezTo>
                <a:cubicBezTo>
                  <a:pt x="16117" y="17734"/>
                  <a:pt x="15692" y="17686"/>
                  <a:pt x="15298" y="17647"/>
                </a:cubicBezTo>
                <a:cubicBezTo>
                  <a:pt x="15181" y="17537"/>
                  <a:pt x="14957" y="17464"/>
                  <a:pt x="14734" y="17392"/>
                </a:cubicBezTo>
                <a:cubicBezTo>
                  <a:pt x="12785" y="16737"/>
                  <a:pt x="10592" y="16444"/>
                  <a:pt x="8186" y="16473"/>
                </a:cubicBezTo>
                <a:cubicBezTo>
                  <a:pt x="5248" y="16511"/>
                  <a:pt x="2651" y="17021"/>
                  <a:pt x="0" y="17686"/>
                </a:cubicBezTo>
                <a:cubicBezTo>
                  <a:pt x="3577" y="18456"/>
                  <a:pt x="7133" y="18875"/>
                  <a:pt x="10954" y="18629"/>
                </a:cubicBezTo>
                <a:cubicBezTo>
                  <a:pt x="12466" y="18533"/>
                  <a:pt x="13946" y="18374"/>
                  <a:pt x="15170" y="17922"/>
                </a:cubicBezTo>
                <a:cubicBezTo>
                  <a:pt x="11614" y="17493"/>
                  <a:pt x="7984" y="17445"/>
                  <a:pt x="4343" y="17421"/>
                </a:cubicBezTo>
                <a:cubicBezTo>
                  <a:pt x="6057" y="17310"/>
                  <a:pt x="7782" y="17281"/>
                  <a:pt x="9507" y="17334"/>
                </a:cubicBezTo>
                <a:cubicBezTo>
                  <a:pt x="11359" y="17392"/>
                  <a:pt x="13211" y="17455"/>
                  <a:pt x="14989" y="17744"/>
                </a:cubicBezTo>
                <a:cubicBezTo>
                  <a:pt x="15042" y="17753"/>
                  <a:pt x="15106" y="17748"/>
                  <a:pt x="15170" y="17744"/>
                </a:cubicBezTo>
                <a:cubicBezTo>
                  <a:pt x="16639" y="17830"/>
                  <a:pt x="17288" y="18292"/>
                  <a:pt x="17895" y="18851"/>
                </a:cubicBezTo>
                <a:cubicBezTo>
                  <a:pt x="18939" y="19809"/>
                  <a:pt x="20205" y="20704"/>
                  <a:pt x="21600" y="21561"/>
                </a:cubicBezTo>
                <a:lnTo>
                  <a:pt x="21600" y="20940"/>
                </a:lnTo>
                <a:close/>
                <a:moveTo>
                  <a:pt x="16501" y="9945"/>
                </a:moveTo>
                <a:cubicBezTo>
                  <a:pt x="15628" y="11028"/>
                  <a:pt x="14712" y="12111"/>
                  <a:pt x="14137" y="13243"/>
                </a:cubicBezTo>
                <a:cubicBezTo>
                  <a:pt x="14531" y="12082"/>
                  <a:pt x="15351" y="10990"/>
                  <a:pt x="16501" y="9945"/>
                </a:cubicBezTo>
                <a:close/>
                <a:moveTo>
                  <a:pt x="12583" y="7952"/>
                </a:moveTo>
                <a:cubicBezTo>
                  <a:pt x="11880" y="6542"/>
                  <a:pt x="12626" y="5155"/>
                  <a:pt x="12881" y="3754"/>
                </a:cubicBezTo>
                <a:cubicBezTo>
                  <a:pt x="12871" y="5150"/>
                  <a:pt x="12402" y="6546"/>
                  <a:pt x="12583" y="7952"/>
                </a:cubicBezTo>
                <a:close/>
                <a:moveTo>
                  <a:pt x="6398" y="7004"/>
                </a:moveTo>
                <a:cubicBezTo>
                  <a:pt x="6004" y="6725"/>
                  <a:pt x="5440" y="6493"/>
                  <a:pt x="5227" y="6161"/>
                </a:cubicBezTo>
                <a:lnTo>
                  <a:pt x="5259" y="6152"/>
                </a:lnTo>
                <a:cubicBezTo>
                  <a:pt x="6792" y="6792"/>
                  <a:pt x="7888" y="7572"/>
                  <a:pt x="8740" y="8424"/>
                </a:cubicBezTo>
                <a:cubicBezTo>
                  <a:pt x="9038" y="8717"/>
                  <a:pt x="9421" y="9006"/>
                  <a:pt x="9528" y="9473"/>
                </a:cubicBezTo>
                <a:cubicBezTo>
                  <a:pt x="8485" y="8549"/>
                  <a:pt x="7473" y="7769"/>
                  <a:pt x="6398" y="7004"/>
                </a:cubicBezTo>
                <a:close/>
                <a:moveTo>
                  <a:pt x="5930" y="12073"/>
                </a:moveTo>
                <a:lnTo>
                  <a:pt x="5940" y="12068"/>
                </a:lnTo>
                <a:cubicBezTo>
                  <a:pt x="7995" y="12362"/>
                  <a:pt x="9730" y="12901"/>
                  <a:pt x="11316" y="13551"/>
                </a:cubicBezTo>
                <a:cubicBezTo>
                  <a:pt x="9538" y="13036"/>
                  <a:pt x="7729" y="12559"/>
                  <a:pt x="5930" y="12073"/>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nvGrpSpPr>
          <p:cNvPr id="61" name="Group 60">
            <a:extLst>
              <a:ext uri="{FF2B5EF4-FFF2-40B4-BE49-F238E27FC236}">
                <a16:creationId xmlns:a16="http://schemas.microsoft.com/office/drawing/2014/main" id="{7B44E20B-E3A3-4052-3EDB-A86BF26B5761}"/>
              </a:ext>
            </a:extLst>
          </p:cNvPr>
          <p:cNvGrpSpPr/>
          <p:nvPr userDrawn="1"/>
        </p:nvGrpSpPr>
        <p:grpSpPr>
          <a:xfrm flipH="1">
            <a:off x="9266429" y="3595266"/>
            <a:ext cx="2678912" cy="3262733"/>
            <a:chOff x="546099" y="1409700"/>
            <a:chExt cx="6455928" cy="7862884"/>
          </a:xfrm>
        </p:grpSpPr>
        <p:sp>
          <p:nvSpPr>
            <p:cNvPr id="63" name="Shape">
              <a:extLst>
                <a:ext uri="{FF2B5EF4-FFF2-40B4-BE49-F238E27FC236}">
                  <a16:creationId xmlns:a16="http://schemas.microsoft.com/office/drawing/2014/main" id="{8EC9721E-7145-119C-EBD9-57E304A737EC}"/>
                </a:ext>
              </a:extLst>
            </p:cNvPr>
            <p:cNvSpPr/>
            <p:nvPr/>
          </p:nvSpPr>
          <p:spPr>
            <a:xfrm>
              <a:off x="6730999" y="4965700"/>
              <a:ext cx="238203" cy="125834"/>
            </a:xfrm>
            <a:custGeom>
              <a:avLst/>
              <a:gdLst/>
              <a:ahLst/>
              <a:cxnLst>
                <a:cxn ang="0">
                  <a:pos x="wd2" y="hd2"/>
                </a:cxn>
                <a:cxn ang="5400000">
                  <a:pos x="wd2" y="hd2"/>
                </a:cxn>
                <a:cxn ang="10800000">
                  <a:pos x="wd2" y="hd2"/>
                </a:cxn>
                <a:cxn ang="16200000">
                  <a:pos x="wd2" y="hd2"/>
                </a:cxn>
              </a:cxnLst>
              <a:rect l="0" t="0" r="r" b="b"/>
              <a:pathLst>
                <a:path w="20358" h="21190" extrusionOk="0">
                  <a:moveTo>
                    <a:pt x="19646" y="21190"/>
                  </a:moveTo>
                  <a:cubicBezTo>
                    <a:pt x="21600" y="17127"/>
                    <a:pt x="18995" y="16271"/>
                    <a:pt x="18235" y="15202"/>
                  </a:cubicBezTo>
                  <a:cubicBezTo>
                    <a:pt x="12808" y="7075"/>
                    <a:pt x="7164" y="-410"/>
                    <a:pt x="0" y="18"/>
                  </a:cubicBezTo>
                  <a:cubicBezTo>
                    <a:pt x="6730" y="4723"/>
                    <a:pt x="13025" y="11139"/>
                    <a:pt x="18669" y="19907"/>
                  </a:cubicBezTo>
                  <a:cubicBezTo>
                    <a:pt x="18886" y="20335"/>
                    <a:pt x="19321" y="20762"/>
                    <a:pt x="19646" y="21190"/>
                  </a:cubicBezTo>
                  <a:close/>
                </a:path>
              </a:pathLst>
            </a:custGeom>
            <a:solidFill>
              <a:srgbClr val="696461"/>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0CF967FE-D928-EBA9-4CAE-FE537E2010CB}"/>
                </a:ext>
              </a:extLst>
            </p:cNvPr>
            <p:cNvSpPr/>
            <p:nvPr/>
          </p:nvSpPr>
          <p:spPr>
            <a:xfrm>
              <a:off x="6426199" y="4737099"/>
              <a:ext cx="155026" cy="152859"/>
            </a:xfrm>
            <a:custGeom>
              <a:avLst/>
              <a:gdLst/>
              <a:ahLst/>
              <a:cxnLst>
                <a:cxn ang="0">
                  <a:pos x="wd2" y="hd2"/>
                </a:cxn>
                <a:cxn ang="5400000">
                  <a:pos x="wd2" y="hd2"/>
                </a:cxn>
                <a:cxn ang="10800000">
                  <a:pos x="wd2" y="hd2"/>
                </a:cxn>
                <a:cxn ang="16200000">
                  <a:pos x="wd2" y="hd2"/>
                </a:cxn>
              </a:cxnLst>
              <a:rect l="0" t="0" r="r" b="b"/>
              <a:pathLst>
                <a:path w="21263" h="20798" extrusionOk="0">
                  <a:moveTo>
                    <a:pt x="10458" y="42"/>
                  </a:moveTo>
                  <a:cubicBezTo>
                    <a:pt x="3490" y="-476"/>
                    <a:pt x="180" y="3844"/>
                    <a:pt x="6" y="9546"/>
                  </a:cubicBezTo>
                  <a:cubicBezTo>
                    <a:pt x="-168" y="16113"/>
                    <a:pt x="3490" y="20606"/>
                    <a:pt x="10806" y="20778"/>
                  </a:cubicBezTo>
                  <a:cubicBezTo>
                    <a:pt x="17425" y="21124"/>
                    <a:pt x="21084" y="16977"/>
                    <a:pt x="21258" y="11274"/>
                  </a:cubicBezTo>
                  <a:cubicBezTo>
                    <a:pt x="21432" y="4708"/>
                    <a:pt x="17600" y="388"/>
                    <a:pt x="10458" y="42"/>
                  </a:cubicBezTo>
                  <a:close/>
                </a:path>
              </a:pathLst>
            </a:custGeom>
            <a:solidFill>
              <a:srgbClr val="504C49"/>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4A97E1F9-EE99-2E43-2584-9307A0084D7C}"/>
                </a:ext>
              </a:extLst>
            </p:cNvPr>
            <p:cNvSpPr/>
            <p:nvPr/>
          </p:nvSpPr>
          <p:spPr>
            <a:xfrm>
              <a:off x="546099" y="1409700"/>
              <a:ext cx="6455928" cy="6656307"/>
            </a:xfrm>
            <a:custGeom>
              <a:avLst/>
              <a:gdLst/>
              <a:ahLst/>
              <a:cxnLst>
                <a:cxn ang="0">
                  <a:pos x="wd2" y="hd2"/>
                </a:cxn>
                <a:cxn ang="5400000">
                  <a:pos x="wd2" y="hd2"/>
                </a:cxn>
                <a:cxn ang="10800000">
                  <a:pos x="wd2" y="hd2"/>
                </a:cxn>
                <a:cxn ang="16200000">
                  <a:pos x="wd2" y="hd2"/>
                </a:cxn>
              </a:cxnLst>
              <a:rect l="0" t="0" r="r" b="b"/>
              <a:pathLst>
                <a:path w="21555" h="21547" extrusionOk="0">
                  <a:moveTo>
                    <a:pt x="21524" y="11799"/>
                  </a:moveTo>
                  <a:cubicBezTo>
                    <a:pt x="21218" y="11347"/>
                    <a:pt x="20985" y="10837"/>
                    <a:pt x="20591" y="10451"/>
                  </a:cubicBezTo>
                  <a:cubicBezTo>
                    <a:pt x="20061" y="9928"/>
                    <a:pt x="19102" y="9990"/>
                    <a:pt x="18462" y="10541"/>
                  </a:cubicBezTo>
                  <a:cubicBezTo>
                    <a:pt x="18301" y="10677"/>
                    <a:pt x="18144" y="10825"/>
                    <a:pt x="18021" y="10989"/>
                  </a:cubicBezTo>
                  <a:cubicBezTo>
                    <a:pt x="17894" y="11162"/>
                    <a:pt x="17847" y="11100"/>
                    <a:pt x="17758" y="10960"/>
                  </a:cubicBezTo>
                  <a:cubicBezTo>
                    <a:pt x="17296" y="10216"/>
                    <a:pt x="17292" y="9427"/>
                    <a:pt x="17517" y="8617"/>
                  </a:cubicBezTo>
                  <a:cubicBezTo>
                    <a:pt x="17682" y="8017"/>
                    <a:pt x="17987" y="7462"/>
                    <a:pt x="18106" y="6845"/>
                  </a:cubicBezTo>
                  <a:cubicBezTo>
                    <a:pt x="18267" y="5982"/>
                    <a:pt x="18199" y="5114"/>
                    <a:pt x="18170" y="4247"/>
                  </a:cubicBezTo>
                  <a:cubicBezTo>
                    <a:pt x="18127" y="3026"/>
                    <a:pt x="18013" y="1801"/>
                    <a:pt x="18276" y="588"/>
                  </a:cubicBezTo>
                  <a:cubicBezTo>
                    <a:pt x="18318" y="391"/>
                    <a:pt x="18403" y="201"/>
                    <a:pt x="18449" y="0"/>
                  </a:cubicBezTo>
                  <a:cubicBezTo>
                    <a:pt x="17432" y="1221"/>
                    <a:pt x="17245" y="2672"/>
                    <a:pt x="17224" y="4177"/>
                  </a:cubicBezTo>
                  <a:cubicBezTo>
                    <a:pt x="16931" y="2894"/>
                    <a:pt x="16698" y="1612"/>
                    <a:pt x="16910" y="296"/>
                  </a:cubicBezTo>
                  <a:cubicBezTo>
                    <a:pt x="16448" y="814"/>
                    <a:pt x="16240" y="1439"/>
                    <a:pt x="16126" y="2097"/>
                  </a:cubicBezTo>
                  <a:cubicBezTo>
                    <a:pt x="15922" y="3264"/>
                    <a:pt x="16198" y="4370"/>
                    <a:pt x="16596" y="5460"/>
                  </a:cubicBezTo>
                  <a:cubicBezTo>
                    <a:pt x="16618" y="5521"/>
                    <a:pt x="16639" y="5587"/>
                    <a:pt x="16660" y="5649"/>
                  </a:cubicBezTo>
                  <a:cubicBezTo>
                    <a:pt x="16664" y="5661"/>
                    <a:pt x="16652" y="5673"/>
                    <a:pt x="16630" y="5739"/>
                  </a:cubicBezTo>
                  <a:cubicBezTo>
                    <a:pt x="16003" y="4621"/>
                    <a:pt x="15443" y="3519"/>
                    <a:pt x="15108" y="2286"/>
                  </a:cubicBezTo>
                  <a:cubicBezTo>
                    <a:pt x="14752" y="3092"/>
                    <a:pt x="14782" y="3885"/>
                    <a:pt x="14981" y="4683"/>
                  </a:cubicBezTo>
                  <a:cubicBezTo>
                    <a:pt x="15176" y="5468"/>
                    <a:pt x="15562" y="6175"/>
                    <a:pt x="15969" y="6874"/>
                  </a:cubicBezTo>
                  <a:cubicBezTo>
                    <a:pt x="15155" y="5986"/>
                    <a:pt x="14451" y="5024"/>
                    <a:pt x="13946" y="3885"/>
                  </a:cubicBezTo>
                  <a:cubicBezTo>
                    <a:pt x="13777" y="4498"/>
                    <a:pt x="13828" y="5065"/>
                    <a:pt x="13993" y="5632"/>
                  </a:cubicBezTo>
                  <a:cubicBezTo>
                    <a:pt x="14205" y="6360"/>
                    <a:pt x="14642" y="6956"/>
                    <a:pt x="15155" y="7507"/>
                  </a:cubicBezTo>
                  <a:cubicBezTo>
                    <a:pt x="15201" y="7556"/>
                    <a:pt x="15244" y="7610"/>
                    <a:pt x="15286" y="7663"/>
                  </a:cubicBezTo>
                  <a:cubicBezTo>
                    <a:pt x="15273" y="7676"/>
                    <a:pt x="15261" y="7688"/>
                    <a:pt x="15248" y="7700"/>
                  </a:cubicBezTo>
                  <a:cubicBezTo>
                    <a:pt x="14366" y="7088"/>
                    <a:pt x="13633" y="6331"/>
                    <a:pt x="12992" y="5476"/>
                  </a:cubicBezTo>
                  <a:cubicBezTo>
                    <a:pt x="12899" y="5702"/>
                    <a:pt x="12980" y="6286"/>
                    <a:pt x="13153" y="6738"/>
                  </a:cubicBezTo>
                  <a:cubicBezTo>
                    <a:pt x="13395" y="7363"/>
                    <a:pt x="13806" y="7881"/>
                    <a:pt x="14264" y="8366"/>
                  </a:cubicBezTo>
                  <a:cubicBezTo>
                    <a:pt x="14264" y="8366"/>
                    <a:pt x="14256" y="8374"/>
                    <a:pt x="14256" y="8374"/>
                  </a:cubicBezTo>
                  <a:cubicBezTo>
                    <a:pt x="13722" y="8198"/>
                    <a:pt x="13268" y="7881"/>
                    <a:pt x="12823" y="7552"/>
                  </a:cubicBezTo>
                  <a:cubicBezTo>
                    <a:pt x="12780" y="7519"/>
                    <a:pt x="12738" y="7486"/>
                    <a:pt x="12691" y="7454"/>
                  </a:cubicBezTo>
                  <a:cubicBezTo>
                    <a:pt x="12636" y="7667"/>
                    <a:pt x="12755" y="8025"/>
                    <a:pt x="12988" y="8407"/>
                  </a:cubicBezTo>
                  <a:cubicBezTo>
                    <a:pt x="13162" y="8695"/>
                    <a:pt x="13404" y="8934"/>
                    <a:pt x="13633" y="9188"/>
                  </a:cubicBezTo>
                  <a:cubicBezTo>
                    <a:pt x="13319" y="9102"/>
                    <a:pt x="13043" y="8946"/>
                    <a:pt x="12772" y="8781"/>
                  </a:cubicBezTo>
                  <a:cubicBezTo>
                    <a:pt x="12725" y="8753"/>
                    <a:pt x="12674" y="8736"/>
                    <a:pt x="12628" y="8716"/>
                  </a:cubicBezTo>
                  <a:cubicBezTo>
                    <a:pt x="12623" y="8773"/>
                    <a:pt x="12606" y="8835"/>
                    <a:pt x="12619" y="8888"/>
                  </a:cubicBezTo>
                  <a:cubicBezTo>
                    <a:pt x="12734" y="9369"/>
                    <a:pt x="13009" y="9756"/>
                    <a:pt x="13382" y="10076"/>
                  </a:cubicBezTo>
                  <a:cubicBezTo>
                    <a:pt x="13446" y="10134"/>
                    <a:pt x="13514" y="10187"/>
                    <a:pt x="13649" y="10303"/>
                  </a:cubicBezTo>
                  <a:cubicBezTo>
                    <a:pt x="13319" y="10241"/>
                    <a:pt x="13094" y="10142"/>
                    <a:pt x="12865" y="10044"/>
                  </a:cubicBezTo>
                  <a:cubicBezTo>
                    <a:pt x="12806" y="10019"/>
                    <a:pt x="12742" y="9937"/>
                    <a:pt x="12687" y="9998"/>
                  </a:cubicBezTo>
                  <a:cubicBezTo>
                    <a:pt x="12657" y="10031"/>
                    <a:pt x="12691" y="10126"/>
                    <a:pt x="12712" y="10183"/>
                  </a:cubicBezTo>
                  <a:cubicBezTo>
                    <a:pt x="12844" y="10525"/>
                    <a:pt x="13077" y="10792"/>
                    <a:pt x="13357" y="11034"/>
                  </a:cubicBezTo>
                  <a:cubicBezTo>
                    <a:pt x="12907" y="10899"/>
                    <a:pt x="12526" y="10644"/>
                    <a:pt x="12165" y="10364"/>
                  </a:cubicBezTo>
                  <a:cubicBezTo>
                    <a:pt x="11538" y="9887"/>
                    <a:pt x="11114" y="9258"/>
                    <a:pt x="10745" y="8580"/>
                  </a:cubicBezTo>
                  <a:cubicBezTo>
                    <a:pt x="10512" y="8148"/>
                    <a:pt x="10283" y="7713"/>
                    <a:pt x="10041" y="7285"/>
                  </a:cubicBezTo>
                  <a:cubicBezTo>
                    <a:pt x="9498" y="6344"/>
                    <a:pt x="8625" y="5752"/>
                    <a:pt x="7683" y="5234"/>
                  </a:cubicBezTo>
                  <a:cubicBezTo>
                    <a:pt x="6225" y="4436"/>
                    <a:pt x="4808" y="3585"/>
                    <a:pt x="3621" y="2417"/>
                  </a:cubicBezTo>
                  <a:cubicBezTo>
                    <a:pt x="3083" y="1887"/>
                    <a:pt x="2565" y="1344"/>
                    <a:pt x="2112" y="740"/>
                  </a:cubicBezTo>
                  <a:cubicBezTo>
                    <a:pt x="2035" y="637"/>
                    <a:pt x="1959" y="539"/>
                    <a:pt x="1836" y="378"/>
                  </a:cubicBezTo>
                  <a:cubicBezTo>
                    <a:pt x="2069" y="2771"/>
                    <a:pt x="3324" y="4419"/>
                    <a:pt x="5385" y="5558"/>
                  </a:cubicBezTo>
                  <a:cubicBezTo>
                    <a:pt x="3952" y="4995"/>
                    <a:pt x="2599" y="4321"/>
                    <a:pt x="1361" y="3433"/>
                  </a:cubicBezTo>
                  <a:cubicBezTo>
                    <a:pt x="1849" y="4333"/>
                    <a:pt x="2565" y="5024"/>
                    <a:pt x="3413" y="5595"/>
                  </a:cubicBezTo>
                  <a:cubicBezTo>
                    <a:pt x="4257" y="6163"/>
                    <a:pt x="5173" y="6590"/>
                    <a:pt x="6131" y="6960"/>
                  </a:cubicBezTo>
                  <a:cubicBezTo>
                    <a:pt x="5618" y="6816"/>
                    <a:pt x="5101" y="6681"/>
                    <a:pt x="4596" y="6520"/>
                  </a:cubicBezTo>
                  <a:cubicBezTo>
                    <a:pt x="4088" y="6356"/>
                    <a:pt x="3583" y="6175"/>
                    <a:pt x="3083" y="5978"/>
                  </a:cubicBezTo>
                  <a:cubicBezTo>
                    <a:pt x="2578" y="5780"/>
                    <a:pt x="2099" y="5534"/>
                    <a:pt x="1616" y="5291"/>
                  </a:cubicBezTo>
                  <a:cubicBezTo>
                    <a:pt x="2773" y="6923"/>
                    <a:pt x="4482" y="7651"/>
                    <a:pt x="6394" y="8054"/>
                  </a:cubicBezTo>
                  <a:cubicBezTo>
                    <a:pt x="6687" y="8099"/>
                    <a:pt x="6984" y="8144"/>
                    <a:pt x="7276" y="8189"/>
                  </a:cubicBezTo>
                  <a:cubicBezTo>
                    <a:pt x="6971" y="8243"/>
                    <a:pt x="6678" y="8181"/>
                    <a:pt x="6390" y="8115"/>
                  </a:cubicBezTo>
                  <a:cubicBezTo>
                    <a:pt x="4948" y="7930"/>
                    <a:pt x="3532" y="7651"/>
                    <a:pt x="2188" y="7092"/>
                  </a:cubicBezTo>
                  <a:cubicBezTo>
                    <a:pt x="2146" y="7075"/>
                    <a:pt x="2095" y="7067"/>
                    <a:pt x="2048" y="7055"/>
                  </a:cubicBezTo>
                  <a:cubicBezTo>
                    <a:pt x="2044" y="7059"/>
                    <a:pt x="2035" y="7067"/>
                    <a:pt x="2031" y="7071"/>
                  </a:cubicBezTo>
                  <a:cubicBezTo>
                    <a:pt x="2498" y="7717"/>
                    <a:pt x="3121" y="8181"/>
                    <a:pt x="3829" y="8547"/>
                  </a:cubicBezTo>
                  <a:cubicBezTo>
                    <a:pt x="4787" y="9040"/>
                    <a:pt x="5818" y="9291"/>
                    <a:pt x="6886" y="9419"/>
                  </a:cubicBezTo>
                  <a:cubicBezTo>
                    <a:pt x="5529" y="9435"/>
                    <a:pt x="4198" y="9279"/>
                    <a:pt x="2892" y="8901"/>
                  </a:cubicBezTo>
                  <a:cubicBezTo>
                    <a:pt x="4083" y="10196"/>
                    <a:pt x="5648" y="10566"/>
                    <a:pt x="7348" y="10627"/>
                  </a:cubicBezTo>
                  <a:cubicBezTo>
                    <a:pt x="6225" y="10738"/>
                    <a:pt x="5105" y="10833"/>
                    <a:pt x="3918" y="10599"/>
                  </a:cubicBezTo>
                  <a:cubicBezTo>
                    <a:pt x="4473" y="11141"/>
                    <a:pt x="5088" y="11458"/>
                    <a:pt x="5788" y="11630"/>
                  </a:cubicBezTo>
                  <a:cubicBezTo>
                    <a:pt x="6475" y="11803"/>
                    <a:pt x="7179" y="11803"/>
                    <a:pt x="7887" y="11778"/>
                  </a:cubicBezTo>
                  <a:cubicBezTo>
                    <a:pt x="6941" y="12050"/>
                    <a:pt x="5975" y="12185"/>
                    <a:pt x="4940" y="12202"/>
                  </a:cubicBezTo>
                  <a:cubicBezTo>
                    <a:pt x="6000" y="12909"/>
                    <a:pt x="7119" y="13123"/>
                    <a:pt x="8345" y="12864"/>
                  </a:cubicBezTo>
                  <a:cubicBezTo>
                    <a:pt x="7785" y="13258"/>
                    <a:pt x="7149" y="13423"/>
                    <a:pt x="6424" y="13513"/>
                  </a:cubicBezTo>
                  <a:cubicBezTo>
                    <a:pt x="6865" y="13764"/>
                    <a:pt x="7285" y="13908"/>
                    <a:pt x="7743" y="13978"/>
                  </a:cubicBezTo>
                  <a:cubicBezTo>
                    <a:pt x="8201" y="14048"/>
                    <a:pt x="8642" y="13982"/>
                    <a:pt x="9095" y="13908"/>
                  </a:cubicBezTo>
                  <a:cubicBezTo>
                    <a:pt x="8629" y="14274"/>
                    <a:pt x="8213" y="14677"/>
                    <a:pt x="7819" y="15108"/>
                  </a:cubicBezTo>
                  <a:cubicBezTo>
                    <a:pt x="7662" y="15277"/>
                    <a:pt x="7348" y="15219"/>
                    <a:pt x="7107" y="15256"/>
                  </a:cubicBezTo>
                  <a:cubicBezTo>
                    <a:pt x="5131" y="15557"/>
                    <a:pt x="3142" y="15655"/>
                    <a:pt x="1145" y="15581"/>
                  </a:cubicBezTo>
                  <a:cubicBezTo>
                    <a:pt x="801" y="15569"/>
                    <a:pt x="458" y="15528"/>
                    <a:pt x="114" y="15499"/>
                  </a:cubicBezTo>
                  <a:cubicBezTo>
                    <a:pt x="76" y="15495"/>
                    <a:pt x="38" y="15507"/>
                    <a:pt x="0" y="15507"/>
                  </a:cubicBezTo>
                  <a:cubicBezTo>
                    <a:pt x="13" y="15544"/>
                    <a:pt x="25" y="15581"/>
                    <a:pt x="42" y="15614"/>
                  </a:cubicBezTo>
                  <a:cubicBezTo>
                    <a:pt x="331" y="16095"/>
                    <a:pt x="772" y="16297"/>
                    <a:pt x="1331" y="16301"/>
                  </a:cubicBezTo>
                  <a:cubicBezTo>
                    <a:pt x="2341" y="16305"/>
                    <a:pt x="3346" y="16330"/>
                    <a:pt x="4355" y="16264"/>
                  </a:cubicBezTo>
                  <a:cubicBezTo>
                    <a:pt x="4673" y="16235"/>
                    <a:pt x="4991" y="16210"/>
                    <a:pt x="5305" y="16182"/>
                  </a:cubicBezTo>
                  <a:cubicBezTo>
                    <a:pt x="5305" y="16194"/>
                    <a:pt x="5305" y="16210"/>
                    <a:pt x="5309" y="16223"/>
                  </a:cubicBezTo>
                  <a:cubicBezTo>
                    <a:pt x="5059" y="16251"/>
                    <a:pt x="4808" y="16276"/>
                    <a:pt x="4558" y="16305"/>
                  </a:cubicBezTo>
                  <a:cubicBezTo>
                    <a:pt x="3244" y="16436"/>
                    <a:pt x="1929" y="16580"/>
                    <a:pt x="606" y="16646"/>
                  </a:cubicBezTo>
                  <a:cubicBezTo>
                    <a:pt x="399" y="16658"/>
                    <a:pt x="394" y="16732"/>
                    <a:pt x="475" y="16893"/>
                  </a:cubicBezTo>
                  <a:cubicBezTo>
                    <a:pt x="793" y="17538"/>
                    <a:pt x="1013" y="17670"/>
                    <a:pt x="1764" y="17583"/>
                  </a:cubicBezTo>
                  <a:cubicBezTo>
                    <a:pt x="2765" y="17468"/>
                    <a:pt x="3748" y="17287"/>
                    <a:pt x="4732" y="17070"/>
                  </a:cubicBezTo>
                  <a:cubicBezTo>
                    <a:pt x="5059" y="16991"/>
                    <a:pt x="5389" y="16913"/>
                    <a:pt x="5716" y="16831"/>
                  </a:cubicBezTo>
                  <a:cubicBezTo>
                    <a:pt x="5406" y="16991"/>
                    <a:pt x="5067" y="17061"/>
                    <a:pt x="4732" y="17152"/>
                  </a:cubicBezTo>
                  <a:cubicBezTo>
                    <a:pt x="3638" y="17497"/>
                    <a:pt x="2553" y="17826"/>
                    <a:pt x="1467" y="18143"/>
                  </a:cubicBezTo>
                  <a:cubicBezTo>
                    <a:pt x="1272" y="18200"/>
                    <a:pt x="1268" y="18249"/>
                    <a:pt x="1395" y="18397"/>
                  </a:cubicBezTo>
                  <a:cubicBezTo>
                    <a:pt x="1802" y="18862"/>
                    <a:pt x="2298" y="19026"/>
                    <a:pt x="2913" y="18866"/>
                  </a:cubicBezTo>
                  <a:cubicBezTo>
                    <a:pt x="3515" y="18706"/>
                    <a:pt x="4083" y="18476"/>
                    <a:pt x="4643" y="18212"/>
                  </a:cubicBezTo>
                  <a:cubicBezTo>
                    <a:pt x="4707" y="18180"/>
                    <a:pt x="4775" y="18155"/>
                    <a:pt x="4872" y="18175"/>
                  </a:cubicBezTo>
                  <a:cubicBezTo>
                    <a:pt x="4529" y="18373"/>
                    <a:pt x="4185" y="18566"/>
                    <a:pt x="3846" y="18772"/>
                  </a:cubicBezTo>
                  <a:cubicBezTo>
                    <a:pt x="3405" y="19035"/>
                    <a:pt x="2977" y="19314"/>
                    <a:pt x="2536" y="19573"/>
                  </a:cubicBezTo>
                  <a:cubicBezTo>
                    <a:pt x="2379" y="19664"/>
                    <a:pt x="2413" y="19725"/>
                    <a:pt x="2523" y="19820"/>
                  </a:cubicBezTo>
                  <a:cubicBezTo>
                    <a:pt x="3057" y="20301"/>
                    <a:pt x="3583" y="20346"/>
                    <a:pt x="4308" y="19972"/>
                  </a:cubicBezTo>
                  <a:cubicBezTo>
                    <a:pt x="4363" y="19943"/>
                    <a:pt x="4418" y="19919"/>
                    <a:pt x="4474" y="19890"/>
                  </a:cubicBezTo>
                  <a:cubicBezTo>
                    <a:pt x="4482" y="19898"/>
                    <a:pt x="4490" y="19906"/>
                    <a:pt x="4499" y="19914"/>
                  </a:cubicBezTo>
                  <a:cubicBezTo>
                    <a:pt x="4495" y="19935"/>
                    <a:pt x="4490" y="19956"/>
                    <a:pt x="4482" y="19972"/>
                  </a:cubicBezTo>
                  <a:cubicBezTo>
                    <a:pt x="4160" y="20728"/>
                    <a:pt x="4457" y="21193"/>
                    <a:pt x="5305" y="21259"/>
                  </a:cubicBezTo>
                  <a:cubicBezTo>
                    <a:pt x="5631" y="21283"/>
                    <a:pt x="5953" y="21259"/>
                    <a:pt x="6254" y="21123"/>
                  </a:cubicBezTo>
                  <a:cubicBezTo>
                    <a:pt x="6377" y="21070"/>
                    <a:pt x="6441" y="21066"/>
                    <a:pt x="6492" y="21214"/>
                  </a:cubicBezTo>
                  <a:cubicBezTo>
                    <a:pt x="6619" y="21600"/>
                    <a:pt x="6929" y="21579"/>
                    <a:pt x="7251" y="21501"/>
                  </a:cubicBezTo>
                  <a:cubicBezTo>
                    <a:pt x="7204" y="21464"/>
                    <a:pt x="7162" y="21423"/>
                    <a:pt x="7115" y="21386"/>
                  </a:cubicBezTo>
                  <a:cubicBezTo>
                    <a:pt x="6780" y="21135"/>
                    <a:pt x="6458" y="20868"/>
                    <a:pt x="6254" y="20494"/>
                  </a:cubicBezTo>
                  <a:cubicBezTo>
                    <a:pt x="6233" y="20453"/>
                    <a:pt x="6131" y="20367"/>
                    <a:pt x="6293" y="20375"/>
                  </a:cubicBezTo>
                  <a:cubicBezTo>
                    <a:pt x="6305" y="20371"/>
                    <a:pt x="6318" y="20367"/>
                    <a:pt x="6331" y="20367"/>
                  </a:cubicBezTo>
                  <a:cubicBezTo>
                    <a:pt x="6348" y="20338"/>
                    <a:pt x="6369" y="20313"/>
                    <a:pt x="6386" y="20284"/>
                  </a:cubicBezTo>
                  <a:cubicBezTo>
                    <a:pt x="6369" y="20313"/>
                    <a:pt x="6348" y="20338"/>
                    <a:pt x="6331" y="20367"/>
                  </a:cubicBezTo>
                  <a:cubicBezTo>
                    <a:pt x="6318" y="20371"/>
                    <a:pt x="6305" y="20371"/>
                    <a:pt x="6293" y="20375"/>
                  </a:cubicBezTo>
                  <a:cubicBezTo>
                    <a:pt x="6310" y="20387"/>
                    <a:pt x="6327" y="20400"/>
                    <a:pt x="6339" y="20408"/>
                  </a:cubicBezTo>
                  <a:cubicBezTo>
                    <a:pt x="6564" y="20580"/>
                    <a:pt x="6835" y="20630"/>
                    <a:pt x="7107" y="20646"/>
                  </a:cubicBezTo>
                  <a:cubicBezTo>
                    <a:pt x="7683" y="20683"/>
                    <a:pt x="8256" y="20626"/>
                    <a:pt x="8828" y="20585"/>
                  </a:cubicBezTo>
                  <a:cubicBezTo>
                    <a:pt x="8892" y="20585"/>
                    <a:pt x="8955" y="20585"/>
                    <a:pt x="9023" y="20585"/>
                  </a:cubicBezTo>
                  <a:cubicBezTo>
                    <a:pt x="9078" y="20585"/>
                    <a:pt x="9138" y="20585"/>
                    <a:pt x="9193" y="20585"/>
                  </a:cubicBezTo>
                  <a:cubicBezTo>
                    <a:pt x="9303" y="20408"/>
                    <a:pt x="9413" y="20231"/>
                    <a:pt x="9528" y="20054"/>
                  </a:cubicBezTo>
                  <a:cubicBezTo>
                    <a:pt x="9303" y="19906"/>
                    <a:pt x="9036" y="19964"/>
                    <a:pt x="8790" y="19923"/>
                  </a:cubicBezTo>
                  <a:cubicBezTo>
                    <a:pt x="8230" y="19828"/>
                    <a:pt x="7722" y="19623"/>
                    <a:pt x="7259" y="19310"/>
                  </a:cubicBezTo>
                  <a:cubicBezTo>
                    <a:pt x="7081" y="19146"/>
                    <a:pt x="6907" y="18981"/>
                    <a:pt x="6729" y="18817"/>
                  </a:cubicBezTo>
                  <a:lnTo>
                    <a:pt x="6729" y="18817"/>
                  </a:lnTo>
                  <a:cubicBezTo>
                    <a:pt x="6632" y="18685"/>
                    <a:pt x="6534" y="18554"/>
                    <a:pt x="6437" y="18418"/>
                  </a:cubicBezTo>
                  <a:cubicBezTo>
                    <a:pt x="6352" y="18249"/>
                    <a:pt x="6267" y="18077"/>
                    <a:pt x="6182" y="17904"/>
                  </a:cubicBezTo>
                  <a:cubicBezTo>
                    <a:pt x="6157" y="17970"/>
                    <a:pt x="6136" y="18036"/>
                    <a:pt x="6110" y="18101"/>
                  </a:cubicBezTo>
                  <a:cubicBezTo>
                    <a:pt x="6136" y="18036"/>
                    <a:pt x="6157" y="17970"/>
                    <a:pt x="6182" y="17904"/>
                  </a:cubicBezTo>
                  <a:cubicBezTo>
                    <a:pt x="6161" y="17793"/>
                    <a:pt x="6254" y="17830"/>
                    <a:pt x="6305" y="17826"/>
                  </a:cubicBezTo>
                  <a:cubicBezTo>
                    <a:pt x="6874" y="17756"/>
                    <a:pt x="7408" y="17879"/>
                    <a:pt x="7917" y="18118"/>
                  </a:cubicBezTo>
                  <a:cubicBezTo>
                    <a:pt x="8464" y="18447"/>
                    <a:pt x="9006" y="18829"/>
                    <a:pt x="9218" y="19417"/>
                  </a:cubicBezTo>
                  <a:cubicBezTo>
                    <a:pt x="9426" y="19988"/>
                    <a:pt x="9876" y="20099"/>
                    <a:pt x="10346" y="20252"/>
                  </a:cubicBezTo>
                  <a:cubicBezTo>
                    <a:pt x="10741" y="20424"/>
                    <a:pt x="11143" y="20576"/>
                    <a:pt x="11563" y="20683"/>
                  </a:cubicBezTo>
                  <a:cubicBezTo>
                    <a:pt x="11576" y="20589"/>
                    <a:pt x="11589" y="20494"/>
                    <a:pt x="11606" y="20404"/>
                  </a:cubicBezTo>
                  <a:cubicBezTo>
                    <a:pt x="11228" y="20284"/>
                    <a:pt x="10872" y="20124"/>
                    <a:pt x="10529" y="19935"/>
                  </a:cubicBezTo>
                  <a:cubicBezTo>
                    <a:pt x="10512" y="19980"/>
                    <a:pt x="10499" y="20021"/>
                    <a:pt x="10482" y="20067"/>
                  </a:cubicBezTo>
                  <a:cubicBezTo>
                    <a:pt x="10499" y="20025"/>
                    <a:pt x="10516" y="19980"/>
                    <a:pt x="10529" y="19935"/>
                  </a:cubicBezTo>
                  <a:cubicBezTo>
                    <a:pt x="9655" y="19454"/>
                    <a:pt x="9091" y="18702"/>
                    <a:pt x="8599" y="17888"/>
                  </a:cubicBezTo>
                  <a:cubicBezTo>
                    <a:pt x="8540" y="17789"/>
                    <a:pt x="8476" y="17694"/>
                    <a:pt x="8417" y="17600"/>
                  </a:cubicBezTo>
                  <a:cubicBezTo>
                    <a:pt x="8260" y="17641"/>
                    <a:pt x="8180" y="17748"/>
                    <a:pt x="8107" y="17863"/>
                  </a:cubicBezTo>
                  <a:cubicBezTo>
                    <a:pt x="8180" y="17748"/>
                    <a:pt x="8264" y="17641"/>
                    <a:pt x="8417" y="17600"/>
                  </a:cubicBezTo>
                  <a:cubicBezTo>
                    <a:pt x="8341" y="17452"/>
                    <a:pt x="8269" y="17308"/>
                    <a:pt x="8184" y="17139"/>
                  </a:cubicBezTo>
                  <a:cubicBezTo>
                    <a:pt x="8281" y="17143"/>
                    <a:pt x="8349" y="17148"/>
                    <a:pt x="8417" y="17152"/>
                  </a:cubicBezTo>
                  <a:cubicBezTo>
                    <a:pt x="8459" y="17156"/>
                    <a:pt x="8498" y="17164"/>
                    <a:pt x="8540" y="17168"/>
                  </a:cubicBezTo>
                  <a:cubicBezTo>
                    <a:pt x="9375" y="17296"/>
                    <a:pt x="10105" y="17645"/>
                    <a:pt x="10783" y="18122"/>
                  </a:cubicBezTo>
                  <a:cubicBezTo>
                    <a:pt x="11220" y="18476"/>
                    <a:pt x="11597" y="18887"/>
                    <a:pt x="11949" y="19322"/>
                  </a:cubicBezTo>
                  <a:lnTo>
                    <a:pt x="11949" y="19322"/>
                  </a:lnTo>
                  <a:cubicBezTo>
                    <a:pt x="12229" y="19623"/>
                    <a:pt x="12462" y="19947"/>
                    <a:pt x="12619" y="20321"/>
                  </a:cubicBezTo>
                  <a:cubicBezTo>
                    <a:pt x="12810" y="19898"/>
                    <a:pt x="12751" y="19442"/>
                    <a:pt x="12818" y="18998"/>
                  </a:cubicBezTo>
                  <a:cubicBezTo>
                    <a:pt x="12649" y="19031"/>
                    <a:pt x="12488" y="19084"/>
                    <a:pt x="12331" y="19150"/>
                  </a:cubicBezTo>
                  <a:cubicBezTo>
                    <a:pt x="12488" y="19084"/>
                    <a:pt x="12649" y="19031"/>
                    <a:pt x="12818" y="18998"/>
                  </a:cubicBezTo>
                  <a:cubicBezTo>
                    <a:pt x="13039" y="18874"/>
                    <a:pt x="13255" y="18755"/>
                    <a:pt x="13476" y="18632"/>
                  </a:cubicBezTo>
                  <a:cubicBezTo>
                    <a:pt x="13518" y="18377"/>
                    <a:pt x="13560" y="18126"/>
                    <a:pt x="13603" y="17859"/>
                  </a:cubicBezTo>
                  <a:cubicBezTo>
                    <a:pt x="13772" y="17953"/>
                    <a:pt x="13917" y="18036"/>
                    <a:pt x="14065" y="18122"/>
                  </a:cubicBezTo>
                  <a:cubicBezTo>
                    <a:pt x="14082" y="17986"/>
                    <a:pt x="14213" y="17953"/>
                    <a:pt x="14298" y="17888"/>
                  </a:cubicBezTo>
                  <a:cubicBezTo>
                    <a:pt x="15519" y="16930"/>
                    <a:pt x="16596" y="15832"/>
                    <a:pt x="17640" y="14697"/>
                  </a:cubicBezTo>
                  <a:cubicBezTo>
                    <a:pt x="17657" y="14677"/>
                    <a:pt x="17665" y="14652"/>
                    <a:pt x="17678" y="14627"/>
                  </a:cubicBezTo>
                  <a:cubicBezTo>
                    <a:pt x="17678" y="14627"/>
                    <a:pt x="17678" y="14627"/>
                    <a:pt x="17678" y="14627"/>
                  </a:cubicBezTo>
                  <a:cubicBezTo>
                    <a:pt x="18263" y="13994"/>
                    <a:pt x="18840" y="13357"/>
                    <a:pt x="19433" y="12732"/>
                  </a:cubicBezTo>
                  <a:cubicBezTo>
                    <a:pt x="19633" y="12523"/>
                    <a:pt x="19870" y="12346"/>
                    <a:pt x="20099" y="12161"/>
                  </a:cubicBezTo>
                  <a:cubicBezTo>
                    <a:pt x="20481" y="11852"/>
                    <a:pt x="20922" y="11774"/>
                    <a:pt x="21401" y="11877"/>
                  </a:cubicBezTo>
                  <a:cubicBezTo>
                    <a:pt x="21180" y="11709"/>
                    <a:pt x="20939" y="11585"/>
                    <a:pt x="20671" y="11495"/>
                  </a:cubicBezTo>
                  <a:cubicBezTo>
                    <a:pt x="20955" y="11487"/>
                    <a:pt x="21176" y="11630"/>
                    <a:pt x="21384" y="11787"/>
                  </a:cubicBezTo>
                  <a:cubicBezTo>
                    <a:pt x="21413" y="11807"/>
                    <a:pt x="21515" y="11824"/>
                    <a:pt x="21439" y="11902"/>
                  </a:cubicBezTo>
                  <a:cubicBezTo>
                    <a:pt x="21524" y="11935"/>
                    <a:pt x="21600" y="11914"/>
                    <a:pt x="21524" y="11799"/>
                  </a:cubicBezTo>
                  <a:close/>
                  <a:moveTo>
                    <a:pt x="6475" y="20231"/>
                  </a:moveTo>
                  <a:cubicBezTo>
                    <a:pt x="6475" y="20231"/>
                    <a:pt x="6475" y="20231"/>
                    <a:pt x="6475" y="20231"/>
                  </a:cubicBezTo>
                  <a:cubicBezTo>
                    <a:pt x="6471" y="20223"/>
                    <a:pt x="6462" y="20219"/>
                    <a:pt x="6458" y="20210"/>
                  </a:cubicBezTo>
                  <a:cubicBezTo>
                    <a:pt x="6462" y="20219"/>
                    <a:pt x="6466" y="20227"/>
                    <a:pt x="6475" y="20231"/>
                  </a:cubicBezTo>
                  <a:close/>
                  <a:moveTo>
                    <a:pt x="5720" y="16843"/>
                  </a:moveTo>
                  <a:cubicBezTo>
                    <a:pt x="5737" y="16835"/>
                    <a:pt x="5750" y="16827"/>
                    <a:pt x="5767" y="16815"/>
                  </a:cubicBezTo>
                  <a:cubicBezTo>
                    <a:pt x="5771" y="16823"/>
                    <a:pt x="5771" y="16827"/>
                    <a:pt x="5775" y="16835"/>
                  </a:cubicBezTo>
                  <a:cubicBezTo>
                    <a:pt x="5758" y="16839"/>
                    <a:pt x="5741" y="16843"/>
                    <a:pt x="5720" y="16843"/>
                  </a:cubicBezTo>
                  <a:close/>
                  <a:moveTo>
                    <a:pt x="15384" y="7758"/>
                  </a:moveTo>
                  <a:cubicBezTo>
                    <a:pt x="15371" y="7745"/>
                    <a:pt x="15358" y="7733"/>
                    <a:pt x="15341" y="7717"/>
                  </a:cubicBezTo>
                  <a:cubicBezTo>
                    <a:pt x="15354" y="7729"/>
                    <a:pt x="15371" y="7741"/>
                    <a:pt x="15384" y="7758"/>
                  </a:cubicBezTo>
                  <a:cubicBezTo>
                    <a:pt x="15396" y="7770"/>
                    <a:pt x="15413" y="7787"/>
                    <a:pt x="15426" y="7799"/>
                  </a:cubicBezTo>
                  <a:cubicBezTo>
                    <a:pt x="15409" y="7787"/>
                    <a:pt x="15396" y="7770"/>
                    <a:pt x="15384" y="7758"/>
                  </a:cubicBezTo>
                  <a:close/>
                  <a:moveTo>
                    <a:pt x="16016" y="6931"/>
                  </a:moveTo>
                  <a:lnTo>
                    <a:pt x="16016" y="6931"/>
                  </a:lnTo>
                  <a:cubicBezTo>
                    <a:pt x="16028" y="6940"/>
                    <a:pt x="16037" y="6944"/>
                    <a:pt x="16049" y="6952"/>
                  </a:cubicBezTo>
                  <a:cubicBezTo>
                    <a:pt x="16037" y="6944"/>
                    <a:pt x="16028" y="6936"/>
                    <a:pt x="16016" y="6931"/>
                  </a:cubicBezTo>
                  <a:close/>
                  <a:moveTo>
                    <a:pt x="19874" y="11269"/>
                  </a:moveTo>
                  <a:cubicBezTo>
                    <a:pt x="19696" y="11260"/>
                    <a:pt x="19607" y="11154"/>
                    <a:pt x="19611" y="11001"/>
                  </a:cubicBezTo>
                  <a:cubicBezTo>
                    <a:pt x="19616" y="10862"/>
                    <a:pt x="19696" y="10763"/>
                    <a:pt x="19866" y="10775"/>
                  </a:cubicBezTo>
                  <a:cubicBezTo>
                    <a:pt x="20040" y="10784"/>
                    <a:pt x="20133" y="10886"/>
                    <a:pt x="20129" y="11043"/>
                  </a:cubicBezTo>
                  <a:cubicBezTo>
                    <a:pt x="20124" y="11178"/>
                    <a:pt x="20035" y="11277"/>
                    <a:pt x="19874" y="11269"/>
                  </a:cubicBezTo>
                  <a:close/>
                </a:path>
              </a:pathLst>
            </a:custGeom>
            <a:solidFill>
              <a:srgbClr val="FAF4EC"/>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123ADAB8-1113-FE43-D3C0-F0FD2B3292BA}"/>
                </a:ext>
              </a:extLst>
            </p:cNvPr>
            <p:cNvSpPr/>
            <p:nvPr/>
          </p:nvSpPr>
          <p:spPr>
            <a:xfrm>
              <a:off x="2844799" y="3175000"/>
              <a:ext cx="1866902" cy="4639312"/>
            </a:xfrm>
            <a:custGeom>
              <a:avLst/>
              <a:gdLst/>
              <a:ahLst/>
              <a:cxnLst>
                <a:cxn ang="0">
                  <a:pos x="wd2" y="hd2"/>
                </a:cxn>
                <a:cxn ang="5400000">
                  <a:pos x="wd2" y="hd2"/>
                </a:cxn>
                <a:cxn ang="10800000">
                  <a:pos x="wd2" y="hd2"/>
                </a:cxn>
                <a:cxn ang="16200000">
                  <a:pos x="wd2" y="hd2"/>
                </a:cxn>
              </a:cxnLst>
              <a:rect l="0" t="0" r="r" b="b"/>
              <a:pathLst>
                <a:path w="21600" h="21600" extrusionOk="0">
                  <a:moveTo>
                    <a:pt x="5628" y="2194"/>
                  </a:moveTo>
                  <a:cubicBezTo>
                    <a:pt x="7009" y="3211"/>
                    <a:pt x="7538" y="4346"/>
                    <a:pt x="8376" y="5434"/>
                  </a:cubicBezTo>
                  <a:cubicBezTo>
                    <a:pt x="9918" y="7444"/>
                    <a:pt x="12740" y="9076"/>
                    <a:pt x="17236" y="10194"/>
                  </a:cubicBezTo>
                  <a:cubicBezTo>
                    <a:pt x="18558" y="10519"/>
                    <a:pt x="19998" y="10744"/>
                    <a:pt x="21600" y="11004"/>
                  </a:cubicBezTo>
                  <a:cubicBezTo>
                    <a:pt x="20895" y="11105"/>
                    <a:pt x="20380" y="11193"/>
                    <a:pt x="19837" y="11264"/>
                  </a:cubicBezTo>
                  <a:cubicBezTo>
                    <a:pt x="17133" y="11601"/>
                    <a:pt x="14415" y="11867"/>
                    <a:pt x="11535" y="11731"/>
                  </a:cubicBezTo>
                  <a:cubicBezTo>
                    <a:pt x="10433" y="11678"/>
                    <a:pt x="9713" y="11306"/>
                    <a:pt x="8699" y="11217"/>
                  </a:cubicBezTo>
                  <a:cubicBezTo>
                    <a:pt x="7406" y="11105"/>
                    <a:pt x="6686" y="10773"/>
                    <a:pt x="6186" y="10318"/>
                  </a:cubicBezTo>
                  <a:cubicBezTo>
                    <a:pt x="6024" y="10164"/>
                    <a:pt x="6171" y="10117"/>
                    <a:pt x="6553" y="10093"/>
                  </a:cubicBezTo>
                  <a:cubicBezTo>
                    <a:pt x="7347" y="10052"/>
                    <a:pt x="8140" y="10005"/>
                    <a:pt x="9110" y="9821"/>
                  </a:cubicBezTo>
                  <a:cubicBezTo>
                    <a:pt x="8743" y="9827"/>
                    <a:pt x="8611" y="9827"/>
                    <a:pt x="8478" y="9833"/>
                  </a:cubicBezTo>
                  <a:cubicBezTo>
                    <a:pt x="6862" y="9946"/>
                    <a:pt x="5863" y="9727"/>
                    <a:pt x="5172" y="9141"/>
                  </a:cubicBezTo>
                  <a:cubicBezTo>
                    <a:pt x="4967" y="8958"/>
                    <a:pt x="4996" y="8881"/>
                    <a:pt x="5554" y="8881"/>
                  </a:cubicBezTo>
                  <a:cubicBezTo>
                    <a:pt x="6216" y="8881"/>
                    <a:pt x="6862" y="8834"/>
                    <a:pt x="7523" y="8692"/>
                  </a:cubicBezTo>
                  <a:cubicBezTo>
                    <a:pt x="7391" y="8674"/>
                    <a:pt x="7332" y="8662"/>
                    <a:pt x="7273" y="8662"/>
                  </a:cubicBezTo>
                  <a:cubicBezTo>
                    <a:pt x="4599" y="8704"/>
                    <a:pt x="3850" y="8343"/>
                    <a:pt x="4643" y="7314"/>
                  </a:cubicBezTo>
                  <a:cubicBezTo>
                    <a:pt x="6436" y="4996"/>
                    <a:pt x="5481" y="2874"/>
                    <a:pt x="2057" y="905"/>
                  </a:cubicBezTo>
                  <a:cubicBezTo>
                    <a:pt x="1484" y="574"/>
                    <a:pt x="691" y="302"/>
                    <a:pt x="0" y="0"/>
                  </a:cubicBezTo>
                  <a:cubicBezTo>
                    <a:pt x="2292" y="556"/>
                    <a:pt x="4320" y="1236"/>
                    <a:pt x="5628" y="2194"/>
                  </a:cubicBezTo>
                  <a:close/>
                  <a:moveTo>
                    <a:pt x="17148" y="21080"/>
                  </a:moveTo>
                  <a:cubicBezTo>
                    <a:pt x="17809" y="20471"/>
                    <a:pt x="17603" y="19814"/>
                    <a:pt x="17838" y="19176"/>
                  </a:cubicBezTo>
                  <a:cubicBezTo>
                    <a:pt x="16766" y="19264"/>
                    <a:pt x="15796" y="19448"/>
                    <a:pt x="14826" y="19637"/>
                  </a:cubicBezTo>
                  <a:cubicBezTo>
                    <a:pt x="15796" y="20069"/>
                    <a:pt x="16604" y="20542"/>
                    <a:pt x="17148" y="21080"/>
                  </a:cubicBezTo>
                  <a:close/>
                  <a:moveTo>
                    <a:pt x="13533" y="21600"/>
                  </a:moveTo>
                  <a:cubicBezTo>
                    <a:pt x="13577" y="21464"/>
                    <a:pt x="13621" y="21328"/>
                    <a:pt x="13680" y="21198"/>
                  </a:cubicBezTo>
                  <a:cubicBezTo>
                    <a:pt x="12372" y="21026"/>
                    <a:pt x="11138" y="20796"/>
                    <a:pt x="9948" y="20524"/>
                  </a:cubicBezTo>
                  <a:cubicBezTo>
                    <a:pt x="9816" y="20689"/>
                    <a:pt x="9683" y="20861"/>
                    <a:pt x="9331" y="20985"/>
                  </a:cubicBezTo>
                  <a:cubicBezTo>
                    <a:pt x="10682" y="21227"/>
                    <a:pt x="12078" y="21446"/>
                    <a:pt x="13533" y="21600"/>
                  </a:cubicBezTo>
                  <a:close/>
                </a:path>
              </a:pathLst>
            </a:custGeom>
            <a:solidFill>
              <a:srgbClr val="E0DBBE"/>
            </a:solidFill>
            <a:ln w="12700">
              <a:miter lim="400000"/>
            </a:ln>
          </p:spPr>
          <p:txBody>
            <a:bodyPr lIns="38100" tIns="38100" rIns="38100" bIns="38100" anchor="ctr"/>
            <a:lstStyle/>
            <a:p>
              <a:pPr>
                <a:defRPr sz="3000">
                  <a:solidFill>
                    <a:srgbClr val="FFFFFF"/>
                  </a:solidFill>
                </a:defRPr>
              </a:pPr>
              <a:endParaRPr/>
            </a:p>
          </p:txBody>
        </p:sp>
        <p:sp>
          <p:nvSpPr>
            <p:cNvPr id="67" name="Shape">
              <a:extLst>
                <a:ext uri="{FF2B5EF4-FFF2-40B4-BE49-F238E27FC236}">
                  <a16:creationId xmlns:a16="http://schemas.microsoft.com/office/drawing/2014/main" id="{A5AECCAA-1594-9D1C-487B-F39FD7300467}"/>
                </a:ext>
              </a:extLst>
            </p:cNvPr>
            <p:cNvSpPr/>
            <p:nvPr/>
          </p:nvSpPr>
          <p:spPr>
            <a:xfrm>
              <a:off x="2349499" y="5905500"/>
              <a:ext cx="3493955" cy="1897399"/>
            </a:xfrm>
            <a:custGeom>
              <a:avLst/>
              <a:gdLst/>
              <a:ahLst/>
              <a:cxnLst>
                <a:cxn ang="0">
                  <a:pos x="wd2" y="hd2"/>
                </a:cxn>
                <a:cxn ang="5400000">
                  <a:pos x="wd2" y="hd2"/>
                </a:cxn>
                <a:cxn ang="10800000">
                  <a:pos x="wd2" y="hd2"/>
                </a:cxn>
                <a:cxn ang="16200000">
                  <a:pos x="wd2" y="hd2"/>
                </a:cxn>
              </a:cxnLst>
              <a:rect l="0" t="0" r="r" b="b"/>
              <a:pathLst>
                <a:path w="21546" h="21371" extrusionOk="0">
                  <a:moveTo>
                    <a:pt x="21546" y="315"/>
                  </a:moveTo>
                  <a:cubicBezTo>
                    <a:pt x="21523" y="400"/>
                    <a:pt x="21507" y="486"/>
                    <a:pt x="21476" y="558"/>
                  </a:cubicBezTo>
                  <a:cubicBezTo>
                    <a:pt x="19549" y="4506"/>
                    <a:pt x="17560" y="8325"/>
                    <a:pt x="15304" y="11658"/>
                  </a:cubicBezTo>
                  <a:cubicBezTo>
                    <a:pt x="15147" y="11901"/>
                    <a:pt x="14897" y="12001"/>
                    <a:pt x="14873" y="12474"/>
                  </a:cubicBezTo>
                  <a:cubicBezTo>
                    <a:pt x="14599" y="12187"/>
                    <a:pt x="14333" y="11887"/>
                    <a:pt x="14020" y="11558"/>
                  </a:cubicBezTo>
                  <a:cubicBezTo>
                    <a:pt x="13941" y="12488"/>
                    <a:pt x="13863" y="13360"/>
                    <a:pt x="13785" y="14247"/>
                  </a:cubicBezTo>
                  <a:cubicBezTo>
                    <a:pt x="13377" y="14676"/>
                    <a:pt x="12978" y="15091"/>
                    <a:pt x="12571" y="15520"/>
                  </a:cubicBezTo>
                  <a:cubicBezTo>
                    <a:pt x="11999" y="15735"/>
                    <a:pt x="11482" y="16178"/>
                    <a:pt x="10965" y="16636"/>
                  </a:cubicBezTo>
                  <a:cubicBezTo>
                    <a:pt x="10315" y="15120"/>
                    <a:pt x="9626" y="13689"/>
                    <a:pt x="8812" y="12459"/>
                  </a:cubicBezTo>
                  <a:cubicBezTo>
                    <a:pt x="8921" y="12187"/>
                    <a:pt x="9015" y="11873"/>
                    <a:pt x="9148" y="11630"/>
                  </a:cubicBezTo>
                  <a:cubicBezTo>
                    <a:pt x="10723" y="8840"/>
                    <a:pt x="12579" y="6866"/>
                    <a:pt x="14584" y="5321"/>
                  </a:cubicBezTo>
                  <a:cubicBezTo>
                    <a:pt x="15946" y="4263"/>
                    <a:pt x="17348" y="3247"/>
                    <a:pt x="18163" y="830"/>
                  </a:cubicBezTo>
                  <a:cubicBezTo>
                    <a:pt x="18523" y="-229"/>
                    <a:pt x="18828" y="-143"/>
                    <a:pt x="19298" y="357"/>
                  </a:cubicBezTo>
                  <a:cubicBezTo>
                    <a:pt x="19424" y="486"/>
                    <a:pt x="19588" y="501"/>
                    <a:pt x="19737" y="572"/>
                  </a:cubicBezTo>
                  <a:cubicBezTo>
                    <a:pt x="20363" y="915"/>
                    <a:pt x="20943" y="443"/>
                    <a:pt x="21546" y="315"/>
                  </a:cubicBezTo>
                  <a:close/>
                  <a:moveTo>
                    <a:pt x="4794" y="11644"/>
                  </a:moveTo>
                  <a:cubicBezTo>
                    <a:pt x="4684" y="11301"/>
                    <a:pt x="4567" y="10972"/>
                    <a:pt x="4457" y="10643"/>
                  </a:cubicBezTo>
                  <a:cubicBezTo>
                    <a:pt x="3948" y="10900"/>
                    <a:pt x="3870" y="11887"/>
                    <a:pt x="3541" y="12445"/>
                  </a:cubicBezTo>
                  <a:cubicBezTo>
                    <a:pt x="4551" y="13589"/>
                    <a:pt x="5554" y="14920"/>
                    <a:pt x="5945" y="16965"/>
                  </a:cubicBezTo>
                  <a:cubicBezTo>
                    <a:pt x="6329" y="18954"/>
                    <a:pt x="7159" y="19340"/>
                    <a:pt x="8028" y="19869"/>
                  </a:cubicBezTo>
                  <a:cubicBezTo>
                    <a:pt x="8216" y="19583"/>
                    <a:pt x="8287" y="19168"/>
                    <a:pt x="8357" y="18753"/>
                  </a:cubicBezTo>
                  <a:cubicBezTo>
                    <a:pt x="6752" y="17108"/>
                    <a:pt x="5710" y="14490"/>
                    <a:pt x="4794" y="11644"/>
                  </a:cubicBezTo>
                  <a:close/>
                  <a:moveTo>
                    <a:pt x="2327" y="16593"/>
                  </a:moveTo>
                  <a:cubicBezTo>
                    <a:pt x="1998" y="16021"/>
                    <a:pt x="1677" y="15449"/>
                    <a:pt x="1348" y="14877"/>
                  </a:cubicBezTo>
                  <a:cubicBezTo>
                    <a:pt x="831" y="16364"/>
                    <a:pt x="714" y="17981"/>
                    <a:pt x="847" y="19697"/>
                  </a:cubicBezTo>
                  <a:cubicBezTo>
                    <a:pt x="854" y="19712"/>
                    <a:pt x="870" y="19740"/>
                    <a:pt x="878" y="19769"/>
                  </a:cubicBezTo>
                  <a:cubicBezTo>
                    <a:pt x="1418" y="18782"/>
                    <a:pt x="1927" y="17781"/>
                    <a:pt x="2327" y="16593"/>
                  </a:cubicBezTo>
                  <a:close/>
                  <a:moveTo>
                    <a:pt x="338" y="11715"/>
                  </a:moveTo>
                  <a:cubicBezTo>
                    <a:pt x="251" y="12173"/>
                    <a:pt x="157" y="12631"/>
                    <a:pt x="71" y="13089"/>
                  </a:cubicBezTo>
                  <a:cubicBezTo>
                    <a:pt x="16" y="13403"/>
                    <a:pt x="-54" y="13804"/>
                    <a:pt x="63" y="14018"/>
                  </a:cubicBezTo>
                  <a:cubicBezTo>
                    <a:pt x="204" y="14290"/>
                    <a:pt x="385" y="13933"/>
                    <a:pt x="541" y="13847"/>
                  </a:cubicBezTo>
                  <a:cubicBezTo>
                    <a:pt x="643" y="13790"/>
                    <a:pt x="714" y="13604"/>
                    <a:pt x="800" y="13475"/>
                  </a:cubicBezTo>
                  <a:cubicBezTo>
                    <a:pt x="651" y="12903"/>
                    <a:pt x="494" y="12302"/>
                    <a:pt x="338" y="11715"/>
                  </a:cubicBezTo>
                  <a:close/>
                  <a:moveTo>
                    <a:pt x="776" y="19826"/>
                  </a:moveTo>
                  <a:cubicBezTo>
                    <a:pt x="721" y="19969"/>
                    <a:pt x="674" y="20112"/>
                    <a:pt x="620" y="20241"/>
                  </a:cubicBezTo>
                  <a:cubicBezTo>
                    <a:pt x="596" y="20255"/>
                    <a:pt x="573" y="20255"/>
                    <a:pt x="549" y="20270"/>
                  </a:cubicBezTo>
                  <a:cubicBezTo>
                    <a:pt x="580" y="20312"/>
                    <a:pt x="612" y="20355"/>
                    <a:pt x="635" y="20384"/>
                  </a:cubicBezTo>
                  <a:cubicBezTo>
                    <a:pt x="635" y="20341"/>
                    <a:pt x="643" y="20312"/>
                    <a:pt x="643" y="20284"/>
                  </a:cubicBezTo>
                  <a:cubicBezTo>
                    <a:pt x="698" y="20155"/>
                    <a:pt x="753" y="20012"/>
                    <a:pt x="807" y="19883"/>
                  </a:cubicBezTo>
                  <a:cubicBezTo>
                    <a:pt x="807" y="19883"/>
                    <a:pt x="807" y="19883"/>
                    <a:pt x="807" y="19883"/>
                  </a:cubicBezTo>
                  <a:cubicBezTo>
                    <a:pt x="831" y="19840"/>
                    <a:pt x="854" y="19797"/>
                    <a:pt x="878" y="19755"/>
                  </a:cubicBezTo>
                  <a:cubicBezTo>
                    <a:pt x="870" y="19726"/>
                    <a:pt x="854" y="19712"/>
                    <a:pt x="847" y="19683"/>
                  </a:cubicBezTo>
                  <a:cubicBezTo>
                    <a:pt x="823" y="19740"/>
                    <a:pt x="800" y="19783"/>
                    <a:pt x="776" y="19826"/>
                  </a:cubicBezTo>
                  <a:cubicBezTo>
                    <a:pt x="776" y="19826"/>
                    <a:pt x="776" y="19826"/>
                    <a:pt x="776" y="19826"/>
                  </a:cubicBezTo>
                  <a:close/>
                  <a:moveTo>
                    <a:pt x="5906" y="21013"/>
                  </a:moveTo>
                  <a:cubicBezTo>
                    <a:pt x="6493" y="21128"/>
                    <a:pt x="7081" y="21242"/>
                    <a:pt x="7660" y="21371"/>
                  </a:cubicBezTo>
                  <a:cubicBezTo>
                    <a:pt x="7715" y="20856"/>
                    <a:pt x="7825" y="20456"/>
                    <a:pt x="8177" y="20556"/>
                  </a:cubicBezTo>
                  <a:cubicBezTo>
                    <a:pt x="7629" y="20098"/>
                    <a:pt x="7073" y="19640"/>
                    <a:pt x="6525" y="19168"/>
                  </a:cubicBezTo>
                  <a:cubicBezTo>
                    <a:pt x="6321" y="19783"/>
                    <a:pt x="6117" y="20398"/>
                    <a:pt x="5906" y="21013"/>
                  </a:cubicBezTo>
                  <a:close/>
                </a:path>
              </a:pathLst>
            </a:custGeom>
            <a:solidFill>
              <a:srgbClr val="ECE7D6"/>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E3F34D82-C615-99E9-6FC4-FA659B939907}"/>
                </a:ext>
              </a:extLst>
            </p:cNvPr>
            <p:cNvSpPr/>
            <p:nvPr/>
          </p:nvSpPr>
          <p:spPr>
            <a:xfrm>
              <a:off x="2407952" y="6718299"/>
              <a:ext cx="4356364" cy="2554285"/>
            </a:xfrm>
            <a:custGeom>
              <a:avLst/>
              <a:gdLst/>
              <a:ahLst/>
              <a:cxnLst>
                <a:cxn ang="0">
                  <a:pos x="wd2" y="hd2"/>
                </a:cxn>
                <a:cxn ang="5400000">
                  <a:pos x="wd2" y="hd2"/>
                </a:cxn>
                <a:cxn ang="10800000">
                  <a:pos x="wd2" y="hd2"/>
                </a:cxn>
                <a:cxn ang="16200000">
                  <a:pos x="wd2" y="hd2"/>
                </a:cxn>
              </a:cxnLst>
              <a:rect l="0" t="0" r="r" b="b"/>
              <a:pathLst>
                <a:path w="21420" h="21474" extrusionOk="0">
                  <a:moveTo>
                    <a:pt x="21266" y="20735"/>
                  </a:moveTo>
                  <a:cubicBezTo>
                    <a:pt x="20304" y="19134"/>
                    <a:pt x="19274" y="17660"/>
                    <a:pt x="18137" y="16432"/>
                  </a:cubicBezTo>
                  <a:cubicBezTo>
                    <a:pt x="17613" y="15866"/>
                    <a:pt x="17188" y="15290"/>
                    <a:pt x="17157" y="14169"/>
                  </a:cubicBezTo>
                  <a:cubicBezTo>
                    <a:pt x="17588" y="13336"/>
                    <a:pt x="17794" y="12300"/>
                    <a:pt x="17950" y="11243"/>
                  </a:cubicBezTo>
                  <a:cubicBezTo>
                    <a:pt x="18374" y="8339"/>
                    <a:pt x="18118" y="5541"/>
                    <a:pt x="17519" y="2648"/>
                  </a:cubicBezTo>
                  <a:cubicBezTo>
                    <a:pt x="16732" y="4581"/>
                    <a:pt x="16101" y="6481"/>
                    <a:pt x="15933" y="8745"/>
                  </a:cubicBezTo>
                  <a:cubicBezTo>
                    <a:pt x="15789" y="10592"/>
                    <a:pt x="15983" y="12343"/>
                    <a:pt x="16545" y="13944"/>
                  </a:cubicBezTo>
                  <a:cubicBezTo>
                    <a:pt x="16620" y="14169"/>
                    <a:pt x="16695" y="14404"/>
                    <a:pt x="16857" y="14489"/>
                  </a:cubicBezTo>
                  <a:cubicBezTo>
                    <a:pt x="16870" y="14393"/>
                    <a:pt x="16901" y="14275"/>
                    <a:pt x="16888" y="14190"/>
                  </a:cubicBezTo>
                  <a:cubicBezTo>
                    <a:pt x="16682" y="12770"/>
                    <a:pt x="16707" y="11329"/>
                    <a:pt x="16732" y="9898"/>
                  </a:cubicBezTo>
                  <a:cubicBezTo>
                    <a:pt x="16757" y="8563"/>
                    <a:pt x="16870" y="7239"/>
                    <a:pt x="17057" y="5937"/>
                  </a:cubicBezTo>
                  <a:cubicBezTo>
                    <a:pt x="16907" y="8745"/>
                    <a:pt x="16795" y="11553"/>
                    <a:pt x="17051" y="14372"/>
                  </a:cubicBezTo>
                  <a:cubicBezTo>
                    <a:pt x="17051" y="14372"/>
                    <a:pt x="17057" y="14361"/>
                    <a:pt x="17057" y="14361"/>
                  </a:cubicBezTo>
                  <a:cubicBezTo>
                    <a:pt x="17076" y="14638"/>
                    <a:pt x="17101" y="14948"/>
                    <a:pt x="17132" y="15365"/>
                  </a:cubicBezTo>
                  <a:cubicBezTo>
                    <a:pt x="16076" y="13944"/>
                    <a:pt x="14753" y="13667"/>
                    <a:pt x="13860" y="12076"/>
                  </a:cubicBezTo>
                  <a:cubicBezTo>
                    <a:pt x="13760" y="11894"/>
                    <a:pt x="13679" y="11745"/>
                    <a:pt x="13685" y="11457"/>
                  </a:cubicBezTo>
                  <a:cubicBezTo>
                    <a:pt x="13797" y="8061"/>
                    <a:pt x="13198" y="5125"/>
                    <a:pt x="11718" y="2787"/>
                  </a:cubicBezTo>
                  <a:cubicBezTo>
                    <a:pt x="11699" y="2755"/>
                    <a:pt x="11687" y="2701"/>
                    <a:pt x="11668" y="2659"/>
                  </a:cubicBezTo>
                  <a:cubicBezTo>
                    <a:pt x="11649" y="2616"/>
                    <a:pt x="11624" y="2573"/>
                    <a:pt x="11605" y="2531"/>
                  </a:cubicBezTo>
                  <a:cubicBezTo>
                    <a:pt x="11605" y="2531"/>
                    <a:pt x="11605" y="2552"/>
                    <a:pt x="11605" y="2552"/>
                  </a:cubicBezTo>
                  <a:cubicBezTo>
                    <a:pt x="11387" y="2338"/>
                    <a:pt x="11174" y="2114"/>
                    <a:pt x="10925" y="1869"/>
                  </a:cubicBezTo>
                  <a:cubicBezTo>
                    <a:pt x="10862" y="2563"/>
                    <a:pt x="10800" y="3214"/>
                    <a:pt x="10737" y="3876"/>
                  </a:cubicBezTo>
                  <a:cubicBezTo>
                    <a:pt x="10719" y="6769"/>
                    <a:pt x="11562" y="8915"/>
                    <a:pt x="12754" y="10773"/>
                  </a:cubicBezTo>
                  <a:cubicBezTo>
                    <a:pt x="13098" y="11307"/>
                    <a:pt x="13541" y="11660"/>
                    <a:pt x="13766" y="12407"/>
                  </a:cubicBezTo>
                  <a:cubicBezTo>
                    <a:pt x="13778" y="12439"/>
                    <a:pt x="13791" y="12482"/>
                    <a:pt x="13810" y="12514"/>
                  </a:cubicBezTo>
                  <a:cubicBezTo>
                    <a:pt x="13785" y="12492"/>
                    <a:pt x="13760" y="12482"/>
                    <a:pt x="13741" y="12460"/>
                  </a:cubicBezTo>
                  <a:cubicBezTo>
                    <a:pt x="13048" y="12076"/>
                    <a:pt x="12361" y="11692"/>
                    <a:pt x="11668" y="11318"/>
                  </a:cubicBezTo>
                  <a:cubicBezTo>
                    <a:pt x="10700" y="10795"/>
                    <a:pt x="10088" y="9545"/>
                    <a:pt x="9482" y="8264"/>
                  </a:cubicBezTo>
                  <a:cubicBezTo>
                    <a:pt x="9251" y="7293"/>
                    <a:pt x="8908" y="6438"/>
                    <a:pt x="8496" y="5670"/>
                  </a:cubicBezTo>
                  <a:cubicBezTo>
                    <a:pt x="7977" y="4538"/>
                    <a:pt x="7428" y="3470"/>
                    <a:pt x="6778" y="2552"/>
                  </a:cubicBezTo>
                  <a:cubicBezTo>
                    <a:pt x="5779" y="1324"/>
                    <a:pt x="4705" y="406"/>
                    <a:pt x="3475" y="75"/>
                  </a:cubicBezTo>
                  <a:cubicBezTo>
                    <a:pt x="3412" y="64"/>
                    <a:pt x="3356" y="32"/>
                    <a:pt x="3294" y="32"/>
                  </a:cubicBezTo>
                  <a:cubicBezTo>
                    <a:pt x="3194" y="21"/>
                    <a:pt x="3094" y="11"/>
                    <a:pt x="2950" y="0"/>
                  </a:cubicBezTo>
                  <a:cubicBezTo>
                    <a:pt x="3075" y="438"/>
                    <a:pt x="3188" y="811"/>
                    <a:pt x="3294" y="1196"/>
                  </a:cubicBezTo>
                  <a:cubicBezTo>
                    <a:pt x="3388" y="1441"/>
                    <a:pt x="3481" y="1687"/>
                    <a:pt x="3562" y="1943"/>
                  </a:cubicBezTo>
                  <a:cubicBezTo>
                    <a:pt x="4287" y="4057"/>
                    <a:pt x="5117" y="6022"/>
                    <a:pt x="6404" y="7260"/>
                  </a:cubicBezTo>
                  <a:cubicBezTo>
                    <a:pt x="6909" y="7752"/>
                    <a:pt x="7440" y="8168"/>
                    <a:pt x="7990" y="8478"/>
                  </a:cubicBezTo>
                  <a:cubicBezTo>
                    <a:pt x="8358" y="8595"/>
                    <a:pt x="8727" y="8691"/>
                    <a:pt x="9089" y="8841"/>
                  </a:cubicBezTo>
                  <a:cubicBezTo>
                    <a:pt x="9251" y="8905"/>
                    <a:pt x="9432" y="8819"/>
                    <a:pt x="9576" y="9054"/>
                  </a:cubicBezTo>
                  <a:cubicBezTo>
                    <a:pt x="9882" y="9567"/>
                    <a:pt x="10188" y="10058"/>
                    <a:pt x="10500" y="10560"/>
                  </a:cubicBezTo>
                  <a:cubicBezTo>
                    <a:pt x="10513" y="10581"/>
                    <a:pt x="10525" y="10602"/>
                    <a:pt x="10538" y="10613"/>
                  </a:cubicBezTo>
                  <a:cubicBezTo>
                    <a:pt x="10519" y="10613"/>
                    <a:pt x="10494" y="10602"/>
                    <a:pt x="10475" y="10602"/>
                  </a:cubicBezTo>
                  <a:cubicBezTo>
                    <a:pt x="9794" y="10410"/>
                    <a:pt x="9157" y="9983"/>
                    <a:pt x="8502" y="9620"/>
                  </a:cubicBezTo>
                  <a:cubicBezTo>
                    <a:pt x="8308" y="9513"/>
                    <a:pt x="8077" y="9513"/>
                    <a:pt x="7927" y="9204"/>
                  </a:cubicBezTo>
                  <a:cubicBezTo>
                    <a:pt x="7309" y="8926"/>
                    <a:pt x="6716" y="8531"/>
                    <a:pt x="6135" y="8083"/>
                  </a:cubicBezTo>
                  <a:cubicBezTo>
                    <a:pt x="5436" y="7688"/>
                    <a:pt x="4780" y="7399"/>
                    <a:pt x="4474" y="5915"/>
                  </a:cubicBezTo>
                  <a:cubicBezTo>
                    <a:pt x="4162" y="4388"/>
                    <a:pt x="3369" y="3385"/>
                    <a:pt x="2557" y="2541"/>
                  </a:cubicBezTo>
                  <a:cubicBezTo>
                    <a:pt x="1808" y="1922"/>
                    <a:pt x="1021" y="1602"/>
                    <a:pt x="184" y="1783"/>
                  </a:cubicBezTo>
                  <a:cubicBezTo>
                    <a:pt x="115" y="1794"/>
                    <a:pt x="-22" y="1698"/>
                    <a:pt x="3" y="1986"/>
                  </a:cubicBezTo>
                  <a:cubicBezTo>
                    <a:pt x="128" y="2434"/>
                    <a:pt x="253" y="2872"/>
                    <a:pt x="378" y="3321"/>
                  </a:cubicBezTo>
                  <a:cubicBezTo>
                    <a:pt x="521" y="3662"/>
                    <a:pt x="665" y="4004"/>
                    <a:pt x="808" y="4356"/>
                  </a:cubicBezTo>
                  <a:cubicBezTo>
                    <a:pt x="1071" y="4783"/>
                    <a:pt x="1327" y="5210"/>
                    <a:pt x="1589" y="5638"/>
                  </a:cubicBezTo>
                  <a:cubicBezTo>
                    <a:pt x="2276" y="6449"/>
                    <a:pt x="3025" y="6972"/>
                    <a:pt x="3843" y="7228"/>
                  </a:cubicBezTo>
                  <a:cubicBezTo>
                    <a:pt x="4206" y="7335"/>
                    <a:pt x="4599" y="7186"/>
                    <a:pt x="4930" y="7570"/>
                  </a:cubicBezTo>
                  <a:cubicBezTo>
                    <a:pt x="5367" y="7912"/>
                    <a:pt x="5810" y="8253"/>
                    <a:pt x="6248" y="8606"/>
                  </a:cubicBezTo>
                  <a:cubicBezTo>
                    <a:pt x="7228" y="9225"/>
                    <a:pt x="8165" y="10058"/>
                    <a:pt x="9239" y="10410"/>
                  </a:cubicBezTo>
                  <a:cubicBezTo>
                    <a:pt x="8820" y="10987"/>
                    <a:pt x="8433" y="10635"/>
                    <a:pt x="8096" y="10421"/>
                  </a:cubicBezTo>
                  <a:cubicBezTo>
                    <a:pt x="7353" y="9951"/>
                    <a:pt x="6616" y="9513"/>
                    <a:pt x="5842" y="9214"/>
                  </a:cubicBezTo>
                  <a:cubicBezTo>
                    <a:pt x="5373" y="9129"/>
                    <a:pt x="4905" y="9044"/>
                    <a:pt x="4443" y="8948"/>
                  </a:cubicBezTo>
                  <a:cubicBezTo>
                    <a:pt x="4362" y="8948"/>
                    <a:pt x="4274" y="8948"/>
                    <a:pt x="4193" y="8948"/>
                  </a:cubicBezTo>
                  <a:cubicBezTo>
                    <a:pt x="4099" y="8948"/>
                    <a:pt x="4006" y="8948"/>
                    <a:pt x="3906" y="8948"/>
                  </a:cubicBezTo>
                  <a:cubicBezTo>
                    <a:pt x="3063" y="9054"/>
                    <a:pt x="2214" y="9193"/>
                    <a:pt x="1370" y="9108"/>
                  </a:cubicBezTo>
                  <a:cubicBezTo>
                    <a:pt x="971" y="9065"/>
                    <a:pt x="571" y="8937"/>
                    <a:pt x="240" y="8488"/>
                  </a:cubicBezTo>
                  <a:cubicBezTo>
                    <a:pt x="215" y="8456"/>
                    <a:pt x="190" y="8424"/>
                    <a:pt x="172" y="8403"/>
                  </a:cubicBezTo>
                  <a:cubicBezTo>
                    <a:pt x="-72" y="8382"/>
                    <a:pt x="84" y="8606"/>
                    <a:pt x="115" y="8713"/>
                  </a:cubicBezTo>
                  <a:cubicBezTo>
                    <a:pt x="415" y="9684"/>
                    <a:pt x="890" y="10368"/>
                    <a:pt x="1383" y="11030"/>
                  </a:cubicBezTo>
                  <a:cubicBezTo>
                    <a:pt x="1452" y="11126"/>
                    <a:pt x="1514" y="11222"/>
                    <a:pt x="1583" y="11329"/>
                  </a:cubicBezTo>
                  <a:cubicBezTo>
                    <a:pt x="2413" y="12108"/>
                    <a:pt x="3256" y="12791"/>
                    <a:pt x="4212" y="13037"/>
                  </a:cubicBezTo>
                  <a:cubicBezTo>
                    <a:pt x="5642" y="13400"/>
                    <a:pt x="6984" y="13005"/>
                    <a:pt x="8221" y="11702"/>
                  </a:cubicBezTo>
                  <a:cubicBezTo>
                    <a:pt x="9026" y="10859"/>
                    <a:pt x="9832" y="10496"/>
                    <a:pt x="10744" y="11222"/>
                  </a:cubicBezTo>
                  <a:cubicBezTo>
                    <a:pt x="11274" y="11638"/>
                    <a:pt x="11849" y="11905"/>
                    <a:pt x="12405" y="12236"/>
                  </a:cubicBezTo>
                  <a:cubicBezTo>
                    <a:pt x="12442" y="12268"/>
                    <a:pt x="12486" y="12311"/>
                    <a:pt x="12523" y="12343"/>
                  </a:cubicBezTo>
                  <a:cubicBezTo>
                    <a:pt x="12467" y="12343"/>
                    <a:pt x="12411" y="12343"/>
                    <a:pt x="12355" y="12343"/>
                  </a:cubicBezTo>
                  <a:cubicBezTo>
                    <a:pt x="10132" y="11980"/>
                    <a:pt x="8165" y="13122"/>
                    <a:pt x="6372" y="15290"/>
                  </a:cubicBezTo>
                  <a:cubicBezTo>
                    <a:pt x="6291" y="15386"/>
                    <a:pt x="6223" y="15514"/>
                    <a:pt x="6154" y="15621"/>
                  </a:cubicBezTo>
                  <a:cubicBezTo>
                    <a:pt x="6241" y="15696"/>
                    <a:pt x="6322" y="15802"/>
                    <a:pt x="6410" y="15856"/>
                  </a:cubicBezTo>
                  <a:cubicBezTo>
                    <a:pt x="8808" y="17158"/>
                    <a:pt x="10850" y="16037"/>
                    <a:pt x="12617" y="13154"/>
                  </a:cubicBezTo>
                  <a:cubicBezTo>
                    <a:pt x="12892" y="12706"/>
                    <a:pt x="13098" y="12610"/>
                    <a:pt x="13454" y="12855"/>
                  </a:cubicBezTo>
                  <a:cubicBezTo>
                    <a:pt x="16301" y="14767"/>
                    <a:pt x="18799" y="17596"/>
                    <a:pt x="20978" y="21248"/>
                  </a:cubicBezTo>
                  <a:cubicBezTo>
                    <a:pt x="21103" y="21451"/>
                    <a:pt x="21185" y="21600"/>
                    <a:pt x="21341" y="21322"/>
                  </a:cubicBezTo>
                  <a:cubicBezTo>
                    <a:pt x="21528" y="20959"/>
                    <a:pt x="21334" y="20853"/>
                    <a:pt x="21266" y="20735"/>
                  </a:cubicBezTo>
                  <a:close/>
                  <a:moveTo>
                    <a:pt x="11911" y="6075"/>
                  </a:moveTo>
                  <a:lnTo>
                    <a:pt x="11918" y="6065"/>
                  </a:lnTo>
                  <a:cubicBezTo>
                    <a:pt x="12317" y="7538"/>
                    <a:pt x="12711" y="9012"/>
                    <a:pt x="13142" y="10474"/>
                  </a:cubicBezTo>
                  <a:cubicBezTo>
                    <a:pt x="12567" y="9140"/>
                    <a:pt x="12111" y="7709"/>
                    <a:pt x="11911" y="6075"/>
                  </a:cubicBezTo>
                  <a:close/>
                  <a:moveTo>
                    <a:pt x="8152" y="7592"/>
                  </a:moveTo>
                  <a:cubicBezTo>
                    <a:pt x="7347" y="6780"/>
                    <a:pt x="6616" y="5808"/>
                    <a:pt x="6048" y="4506"/>
                  </a:cubicBezTo>
                  <a:lnTo>
                    <a:pt x="6060" y="4484"/>
                  </a:lnTo>
                  <a:cubicBezTo>
                    <a:pt x="6379" y="4709"/>
                    <a:pt x="6585" y="5189"/>
                    <a:pt x="6841" y="5541"/>
                  </a:cubicBezTo>
                  <a:cubicBezTo>
                    <a:pt x="7553" y="6502"/>
                    <a:pt x="8289" y="7410"/>
                    <a:pt x="9157" y="8382"/>
                  </a:cubicBezTo>
                  <a:cubicBezTo>
                    <a:pt x="8702" y="8221"/>
                    <a:pt x="8433" y="7880"/>
                    <a:pt x="8152" y="7592"/>
                  </a:cubicBezTo>
                  <a:close/>
                  <a:moveTo>
                    <a:pt x="3313" y="9962"/>
                  </a:moveTo>
                  <a:cubicBezTo>
                    <a:pt x="4718" y="10005"/>
                    <a:pt x="6135" y="9684"/>
                    <a:pt x="7509" y="10464"/>
                  </a:cubicBezTo>
                  <a:cubicBezTo>
                    <a:pt x="6116" y="10079"/>
                    <a:pt x="4705" y="10207"/>
                    <a:pt x="3313" y="9962"/>
                  </a:cubicBezTo>
                  <a:close/>
                  <a:moveTo>
                    <a:pt x="9314" y="13838"/>
                  </a:moveTo>
                  <a:cubicBezTo>
                    <a:pt x="10406" y="13133"/>
                    <a:pt x="11537" y="12695"/>
                    <a:pt x="12704" y="12588"/>
                  </a:cubicBezTo>
                  <a:cubicBezTo>
                    <a:pt x="11549" y="12845"/>
                    <a:pt x="10431" y="13357"/>
                    <a:pt x="9314" y="13838"/>
                  </a:cubicBezTo>
                  <a:close/>
                </a:path>
              </a:pathLst>
            </a:custGeom>
            <a:solidFill>
              <a:srgbClr val="5A8364"/>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6102" y="365125"/>
            <a:ext cx="7974418"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6102" y="1825625"/>
            <a:ext cx="797441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4"/>
        </a:solidFill>
        <a:effectLst/>
      </p:bgPr>
    </p:bg>
    <p:spTree>
      <p:nvGrpSpPr>
        <p:cNvPr id="1" name=""/>
        <p:cNvGrpSpPr/>
        <p:nvPr/>
      </p:nvGrpSpPr>
      <p:grpSpPr>
        <a:xfrm>
          <a:off x="0" y="0"/>
          <a:ext cx="0" cy="0"/>
          <a:chOff x="0" y="0"/>
          <a:chExt cx="0" cy="0"/>
        </a:xfrm>
      </p:grpSpPr>
      <p:sp>
        <p:nvSpPr>
          <p:cNvPr id="6" name="Shape">
            <a:extLst>
              <a:ext uri="{FF2B5EF4-FFF2-40B4-BE49-F238E27FC236}">
                <a16:creationId xmlns:a16="http://schemas.microsoft.com/office/drawing/2014/main" id="{CD46F258-6F00-777C-8E0A-3E2FDD28DBCF}"/>
              </a:ext>
            </a:extLst>
          </p:cNvPr>
          <p:cNvSpPr/>
          <p:nvPr/>
        </p:nvSpPr>
        <p:spPr>
          <a:xfrm>
            <a:off x="0" y="0"/>
            <a:ext cx="6629197" cy="6495427"/>
          </a:xfrm>
          <a:custGeom>
            <a:avLst/>
            <a:gdLst/>
            <a:ahLst/>
            <a:cxnLst>
              <a:cxn ang="0">
                <a:pos x="wd2" y="hd2"/>
              </a:cxn>
              <a:cxn ang="5400000">
                <a:pos x="wd2" y="hd2"/>
              </a:cxn>
              <a:cxn ang="10800000">
                <a:pos x="wd2" y="hd2"/>
              </a:cxn>
              <a:cxn ang="16200000">
                <a:pos x="wd2" y="hd2"/>
              </a:cxn>
            </a:cxnLst>
            <a:rect l="0" t="0" r="r" b="b"/>
            <a:pathLst>
              <a:path w="21600" h="21600" extrusionOk="0">
                <a:moveTo>
                  <a:pt x="0" y="20615"/>
                </a:moveTo>
                <a:cubicBezTo>
                  <a:pt x="1715" y="21254"/>
                  <a:pt x="3571" y="21600"/>
                  <a:pt x="5501" y="21600"/>
                </a:cubicBezTo>
                <a:cubicBezTo>
                  <a:pt x="14393" y="21600"/>
                  <a:pt x="21600" y="14244"/>
                  <a:pt x="21600" y="5170"/>
                </a:cubicBezTo>
                <a:cubicBezTo>
                  <a:pt x="21600" y="3362"/>
                  <a:pt x="21314" y="1627"/>
                  <a:pt x="20784" y="0"/>
                </a:cubicBezTo>
                <a:lnTo>
                  <a:pt x="0" y="0"/>
                </a:lnTo>
                <a:lnTo>
                  <a:pt x="0" y="2061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04599BB5-F9BB-334A-A47C-5EE950609127}"/>
              </a:ext>
            </a:extLst>
          </p:cNvPr>
          <p:cNvSpPr/>
          <p:nvPr/>
        </p:nvSpPr>
        <p:spPr>
          <a:xfrm>
            <a:off x="0" y="3162674"/>
            <a:ext cx="1703641" cy="3332490"/>
          </a:xfrm>
          <a:custGeom>
            <a:avLst/>
            <a:gdLst/>
            <a:ahLst/>
            <a:cxnLst>
              <a:cxn ang="0">
                <a:pos x="wd2" y="hd2"/>
              </a:cxn>
              <a:cxn ang="5400000">
                <a:pos x="wd2" y="hd2"/>
              </a:cxn>
              <a:cxn ang="10800000">
                <a:pos x="wd2" y="hd2"/>
              </a:cxn>
              <a:cxn ang="16200000">
                <a:pos x="wd2" y="hd2"/>
              </a:cxn>
            </a:cxnLst>
            <a:rect l="0" t="0" r="r" b="b"/>
            <a:pathLst>
              <a:path w="21600" h="21487" extrusionOk="0">
                <a:moveTo>
                  <a:pt x="20570" y="21475"/>
                </a:moveTo>
                <a:cubicBezTo>
                  <a:pt x="19117" y="20661"/>
                  <a:pt x="17772" y="19799"/>
                  <a:pt x="16621" y="18862"/>
                </a:cubicBezTo>
                <a:cubicBezTo>
                  <a:pt x="15955" y="18320"/>
                  <a:pt x="15264" y="17877"/>
                  <a:pt x="13919" y="17840"/>
                </a:cubicBezTo>
                <a:cubicBezTo>
                  <a:pt x="13786" y="17852"/>
                  <a:pt x="13653" y="17858"/>
                  <a:pt x="13520" y="17871"/>
                </a:cubicBezTo>
                <a:cubicBezTo>
                  <a:pt x="12478" y="18400"/>
                  <a:pt x="11145" y="18635"/>
                  <a:pt x="9776" y="18807"/>
                </a:cubicBezTo>
                <a:cubicBezTo>
                  <a:pt x="6481" y="19226"/>
                  <a:pt x="3283" y="19004"/>
                  <a:pt x="0" y="18450"/>
                </a:cubicBezTo>
                <a:lnTo>
                  <a:pt x="0" y="18166"/>
                </a:lnTo>
                <a:cubicBezTo>
                  <a:pt x="2132" y="17433"/>
                  <a:pt x="4276" y="16866"/>
                  <a:pt x="6772" y="16700"/>
                </a:cubicBezTo>
                <a:cubicBezTo>
                  <a:pt x="9001" y="16552"/>
                  <a:pt x="11085" y="16755"/>
                  <a:pt x="13023" y="17341"/>
                </a:cubicBezTo>
                <a:cubicBezTo>
                  <a:pt x="13290" y="17421"/>
                  <a:pt x="13568" y="17501"/>
                  <a:pt x="13677" y="17667"/>
                </a:cubicBezTo>
                <a:cubicBezTo>
                  <a:pt x="13774" y="17686"/>
                  <a:pt x="13871" y="17704"/>
                  <a:pt x="13968" y="17723"/>
                </a:cubicBezTo>
                <a:cubicBezTo>
                  <a:pt x="13968" y="17723"/>
                  <a:pt x="13968" y="17729"/>
                  <a:pt x="13968" y="17729"/>
                </a:cubicBezTo>
                <a:cubicBezTo>
                  <a:pt x="14343" y="17754"/>
                  <a:pt x="14755" y="17778"/>
                  <a:pt x="15337" y="17815"/>
                </a:cubicBezTo>
                <a:cubicBezTo>
                  <a:pt x="13641" y="16712"/>
                  <a:pt x="13302" y="15332"/>
                  <a:pt x="11388" y="14396"/>
                </a:cubicBezTo>
                <a:cubicBezTo>
                  <a:pt x="11169" y="14291"/>
                  <a:pt x="11000" y="14205"/>
                  <a:pt x="10649" y="14217"/>
                </a:cubicBezTo>
                <a:cubicBezTo>
                  <a:pt x="6566" y="14334"/>
                  <a:pt x="3053" y="13706"/>
                  <a:pt x="230" y="12166"/>
                </a:cubicBezTo>
                <a:cubicBezTo>
                  <a:pt x="194" y="12141"/>
                  <a:pt x="133" y="12135"/>
                  <a:pt x="73" y="12116"/>
                </a:cubicBezTo>
                <a:cubicBezTo>
                  <a:pt x="48" y="12110"/>
                  <a:pt x="36" y="12098"/>
                  <a:pt x="12" y="12092"/>
                </a:cubicBezTo>
                <a:lnTo>
                  <a:pt x="12" y="11272"/>
                </a:lnTo>
                <a:cubicBezTo>
                  <a:pt x="533" y="11229"/>
                  <a:pt x="1030" y="11192"/>
                  <a:pt x="1539" y="11149"/>
                </a:cubicBezTo>
                <a:cubicBezTo>
                  <a:pt x="5015" y="11124"/>
                  <a:pt x="7584" y="12012"/>
                  <a:pt x="9813" y="13256"/>
                </a:cubicBezTo>
                <a:cubicBezTo>
                  <a:pt x="10455" y="13613"/>
                  <a:pt x="10879" y="14075"/>
                  <a:pt x="11763" y="14316"/>
                </a:cubicBezTo>
                <a:lnTo>
                  <a:pt x="11763" y="14316"/>
                </a:lnTo>
                <a:cubicBezTo>
                  <a:pt x="11787" y="14303"/>
                  <a:pt x="11812" y="14297"/>
                  <a:pt x="11836" y="14285"/>
                </a:cubicBezTo>
                <a:cubicBezTo>
                  <a:pt x="11860" y="14310"/>
                  <a:pt x="11872" y="14334"/>
                  <a:pt x="11896" y="14359"/>
                </a:cubicBezTo>
                <a:lnTo>
                  <a:pt x="11896" y="14359"/>
                </a:lnTo>
                <a:cubicBezTo>
                  <a:pt x="11872" y="14334"/>
                  <a:pt x="11860" y="14310"/>
                  <a:pt x="11836" y="14285"/>
                </a:cubicBezTo>
                <a:cubicBezTo>
                  <a:pt x="11375" y="13564"/>
                  <a:pt x="10915" y="12843"/>
                  <a:pt x="10455" y="12122"/>
                </a:cubicBezTo>
                <a:cubicBezTo>
                  <a:pt x="9825" y="11112"/>
                  <a:pt x="8335" y="10471"/>
                  <a:pt x="6796" y="9843"/>
                </a:cubicBezTo>
                <a:cubicBezTo>
                  <a:pt x="5633" y="9603"/>
                  <a:pt x="4603" y="9245"/>
                  <a:pt x="3683" y="8814"/>
                </a:cubicBezTo>
                <a:cubicBezTo>
                  <a:pt x="2350" y="8284"/>
                  <a:pt x="1102" y="7724"/>
                  <a:pt x="12" y="7064"/>
                </a:cubicBezTo>
                <a:lnTo>
                  <a:pt x="12" y="3922"/>
                </a:lnTo>
                <a:cubicBezTo>
                  <a:pt x="2241" y="4625"/>
                  <a:pt x="4264" y="5444"/>
                  <a:pt x="5597" y="6645"/>
                </a:cubicBezTo>
                <a:cubicBezTo>
                  <a:pt x="6190" y="7175"/>
                  <a:pt x="6687" y="7724"/>
                  <a:pt x="7063" y="8303"/>
                </a:cubicBezTo>
                <a:cubicBezTo>
                  <a:pt x="7208" y="8685"/>
                  <a:pt x="7329" y="9073"/>
                  <a:pt x="7487" y="9449"/>
                </a:cubicBezTo>
                <a:cubicBezTo>
                  <a:pt x="7559" y="9621"/>
                  <a:pt x="7450" y="9812"/>
                  <a:pt x="7741" y="9960"/>
                </a:cubicBezTo>
                <a:cubicBezTo>
                  <a:pt x="8359" y="10274"/>
                  <a:pt x="8953" y="10601"/>
                  <a:pt x="9546" y="10921"/>
                </a:cubicBezTo>
                <a:cubicBezTo>
                  <a:pt x="9570" y="10909"/>
                  <a:pt x="9583" y="10903"/>
                  <a:pt x="9607" y="10890"/>
                </a:cubicBezTo>
                <a:cubicBezTo>
                  <a:pt x="9377" y="10182"/>
                  <a:pt x="8856" y="9510"/>
                  <a:pt x="8432" y="8833"/>
                </a:cubicBezTo>
                <a:cubicBezTo>
                  <a:pt x="8298" y="8629"/>
                  <a:pt x="8298" y="8389"/>
                  <a:pt x="7935" y="8235"/>
                </a:cubicBezTo>
                <a:cubicBezTo>
                  <a:pt x="7608" y="7588"/>
                  <a:pt x="7123" y="6972"/>
                  <a:pt x="6590" y="6362"/>
                </a:cubicBezTo>
                <a:cubicBezTo>
                  <a:pt x="6118" y="5635"/>
                  <a:pt x="5766" y="4945"/>
                  <a:pt x="3986" y="4625"/>
                </a:cubicBezTo>
                <a:cubicBezTo>
                  <a:pt x="2205" y="4304"/>
                  <a:pt x="1018" y="3510"/>
                  <a:pt x="12" y="2690"/>
                </a:cubicBezTo>
                <a:lnTo>
                  <a:pt x="12" y="140"/>
                </a:lnTo>
                <a:cubicBezTo>
                  <a:pt x="291" y="207"/>
                  <a:pt x="581" y="275"/>
                  <a:pt x="860" y="349"/>
                </a:cubicBezTo>
                <a:cubicBezTo>
                  <a:pt x="1272" y="503"/>
                  <a:pt x="1684" y="651"/>
                  <a:pt x="2096" y="799"/>
                </a:cubicBezTo>
                <a:cubicBezTo>
                  <a:pt x="2605" y="1070"/>
                  <a:pt x="3126" y="1341"/>
                  <a:pt x="3634" y="1612"/>
                </a:cubicBezTo>
                <a:cubicBezTo>
                  <a:pt x="4603" y="2327"/>
                  <a:pt x="5246" y="3109"/>
                  <a:pt x="5536" y="3965"/>
                </a:cubicBezTo>
                <a:cubicBezTo>
                  <a:pt x="5670" y="4347"/>
                  <a:pt x="5476" y="4754"/>
                  <a:pt x="5948" y="5105"/>
                </a:cubicBezTo>
                <a:cubicBezTo>
                  <a:pt x="6360" y="5567"/>
                  <a:pt x="6772" y="6023"/>
                  <a:pt x="7184" y="6485"/>
                </a:cubicBezTo>
                <a:cubicBezTo>
                  <a:pt x="7923" y="7514"/>
                  <a:pt x="8928" y="8488"/>
                  <a:pt x="9352" y="9609"/>
                </a:cubicBezTo>
                <a:cubicBezTo>
                  <a:pt x="10043" y="9171"/>
                  <a:pt x="9619" y="8765"/>
                  <a:pt x="9364" y="8414"/>
                </a:cubicBezTo>
                <a:cubicBezTo>
                  <a:pt x="8807" y="7637"/>
                  <a:pt x="8274" y="6867"/>
                  <a:pt x="7911" y="6060"/>
                </a:cubicBezTo>
                <a:cubicBezTo>
                  <a:pt x="7802" y="5573"/>
                  <a:pt x="7705" y="5087"/>
                  <a:pt x="7596" y="4594"/>
                </a:cubicBezTo>
                <a:cubicBezTo>
                  <a:pt x="7596" y="4508"/>
                  <a:pt x="7596" y="4421"/>
                  <a:pt x="7596" y="4335"/>
                </a:cubicBezTo>
                <a:cubicBezTo>
                  <a:pt x="7596" y="4237"/>
                  <a:pt x="7596" y="4138"/>
                  <a:pt x="7608" y="4039"/>
                </a:cubicBezTo>
                <a:cubicBezTo>
                  <a:pt x="7729" y="3158"/>
                  <a:pt x="7911" y="2277"/>
                  <a:pt x="7802" y="1390"/>
                </a:cubicBezTo>
                <a:cubicBezTo>
                  <a:pt x="7753" y="971"/>
                  <a:pt x="7596" y="559"/>
                  <a:pt x="7051" y="214"/>
                </a:cubicBezTo>
                <a:cubicBezTo>
                  <a:pt x="7014" y="189"/>
                  <a:pt x="6978" y="164"/>
                  <a:pt x="6942" y="140"/>
                </a:cubicBezTo>
                <a:cubicBezTo>
                  <a:pt x="6905" y="-113"/>
                  <a:pt x="7184" y="47"/>
                  <a:pt x="7305" y="78"/>
                </a:cubicBezTo>
                <a:cubicBezTo>
                  <a:pt x="8468" y="386"/>
                  <a:pt x="9292" y="885"/>
                  <a:pt x="10079" y="1396"/>
                </a:cubicBezTo>
                <a:cubicBezTo>
                  <a:pt x="10188" y="1470"/>
                  <a:pt x="10321" y="1538"/>
                  <a:pt x="10431" y="1606"/>
                </a:cubicBezTo>
                <a:cubicBezTo>
                  <a:pt x="11363" y="2475"/>
                  <a:pt x="12187" y="3356"/>
                  <a:pt x="12478" y="4354"/>
                </a:cubicBezTo>
                <a:cubicBezTo>
                  <a:pt x="12914" y="5851"/>
                  <a:pt x="12442" y="7249"/>
                  <a:pt x="10879" y="8537"/>
                </a:cubicBezTo>
                <a:cubicBezTo>
                  <a:pt x="9861" y="9375"/>
                  <a:pt x="9437" y="10219"/>
                  <a:pt x="10297" y="11174"/>
                </a:cubicBezTo>
                <a:cubicBezTo>
                  <a:pt x="10794" y="11728"/>
                  <a:pt x="11109" y="12332"/>
                  <a:pt x="11509" y="12911"/>
                </a:cubicBezTo>
                <a:cubicBezTo>
                  <a:pt x="11557" y="12954"/>
                  <a:pt x="11593" y="12997"/>
                  <a:pt x="11642" y="13034"/>
                </a:cubicBezTo>
                <a:cubicBezTo>
                  <a:pt x="11606" y="12991"/>
                  <a:pt x="11557" y="12948"/>
                  <a:pt x="11509" y="12911"/>
                </a:cubicBezTo>
                <a:cubicBezTo>
                  <a:pt x="11545" y="12893"/>
                  <a:pt x="11593" y="12880"/>
                  <a:pt x="11630" y="12862"/>
                </a:cubicBezTo>
                <a:cubicBezTo>
                  <a:pt x="11194" y="10545"/>
                  <a:pt x="12563" y="8488"/>
                  <a:pt x="15167" y="6615"/>
                </a:cubicBezTo>
                <a:cubicBezTo>
                  <a:pt x="15288" y="6535"/>
                  <a:pt x="15434" y="6461"/>
                  <a:pt x="15567" y="6387"/>
                </a:cubicBezTo>
                <a:cubicBezTo>
                  <a:pt x="15664" y="6479"/>
                  <a:pt x="15785" y="6559"/>
                  <a:pt x="15846" y="6658"/>
                </a:cubicBezTo>
                <a:cubicBezTo>
                  <a:pt x="17408" y="9159"/>
                  <a:pt x="16064" y="11297"/>
                  <a:pt x="12599" y="13139"/>
                </a:cubicBezTo>
                <a:cubicBezTo>
                  <a:pt x="12054" y="13429"/>
                  <a:pt x="11945" y="13638"/>
                  <a:pt x="12236" y="14008"/>
                </a:cubicBezTo>
                <a:cubicBezTo>
                  <a:pt x="14404" y="16823"/>
                  <a:pt x="17566" y="19300"/>
                  <a:pt x="21600" y="21487"/>
                </a:cubicBezTo>
                <a:lnTo>
                  <a:pt x="20570" y="2148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AF0CA0E-61B7-FF25-D198-E816F7A09AC4}"/>
              </a:ext>
            </a:extLst>
          </p:cNvPr>
          <p:cNvSpPr/>
          <p:nvPr/>
        </p:nvSpPr>
        <p:spPr>
          <a:xfrm>
            <a:off x="9057990" y="0"/>
            <a:ext cx="3132184" cy="6064198"/>
          </a:xfrm>
          <a:custGeom>
            <a:avLst/>
            <a:gdLst/>
            <a:ahLst/>
            <a:cxnLst>
              <a:cxn ang="0">
                <a:pos x="wd2" y="hd2"/>
              </a:cxn>
              <a:cxn ang="5400000">
                <a:pos x="wd2" y="hd2"/>
              </a:cxn>
              <a:cxn ang="10800000">
                <a:pos x="wd2" y="hd2"/>
              </a:cxn>
              <a:cxn ang="16200000">
                <a:pos x="wd2" y="hd2"/>
              </a:cxn>
            </a:cxnLst>
            <a:rect l="0" t="0" r="r" b="b"/>
            <a:pathLst>
              <a:path w="20464" h="21454" extrusionOk="0">
                <a:moveTo>
                  <a:pt x="20402" y="5439"/>
                </a:moveTo>
                <a:cubicBezTo>
                  <a:pt x="20339" y="5419"/>
                  <a:pt x="20258" y="5402"/>
                  <a:pt x="20208" y="5371"/>
                </a:cubicBezTo>
                <a:cubicBezTo>
                  <a:pt x="16712" y="3330"/>
                  <a:pt x="12342" y="2498"/>
                  <a:pt x="7279" y="2657"/>
                </a:cubicBezTo>
                <a:cubicBezTo>
                  <a:pt x="6849" y="2670"/>
                  <a:pt x="6630" y="2555"/>
                  <a:pt x="6362" y="2417"/>
                </a:cubicBezTo>
                <a:cubicBezTo>
                  <a:pt x="5051" y="1737"/>
                  <a:pt x="4333" y="879"/>
                  <a:pt x="3602" y="0"/>
                </a:cubicBezTo>
                <a:lnTo>
                  <a:pt x="2803" y="0"/>
                </a:lnTo>
                <a:cubicBezTo>
                  <a:pt x="3721" y="950"/>
                  <a:pt x="4545" y="1934"/>
                  <a:pt x="5282" y="2951"/>
                </a:cubicBezTo>
                <a:cubicBezTo>
                  <a:pt x="5637" y="3438"/>
                  <a:pt x="5506" y="3722"/>
                  <a:pt x="4832" y="4100"/>
                </a:cubicBezTo>
                <a:cubicBezTo>
                  <a:pt x="531" y="6534"/>
                  <a:pt x="-1136" y="9357"/>
                  <a:pt x="799" y="12663"/>
                </a:cubicBezTo>
                <a:cubicBezTo>
                  <a:pt x="874" y="12788"/>
                  <a:pt x="1024" y="12903"/>
                  <a:pt x="1143" y="13021"/>
                </a:cubicBezTo>
                <a:cubicBezTo>
                  <a:pt x="1305" y="12919"/>
                  <a:pt x="1492" y="12825"/>
                  <a:pt x="1636" y="12717"/>
                </a:cubicBezTo>
                <a:cubicBezTo>
                  <a:pt x="4870" y="10242"/>
                  <a:pt x="6568" y="7525"/>
                  <a:pt x="6031" y="4462"/>
                </a:cubicBezTo>
                <a:cubicBezTo>
                  <a:pt x="6081" y="4442"/>
                  <a:pt x="6131" y="4421"/>
                  <a:pt x="6181" y="4398"/>
                </a:cubicBezTo>
                <a:cubicBezTo>
                  <a:pt x="6131" y="4344"/>
                  <a:pt x="6074" y="4286"/>
                  <a:pt x="6024" y="4232"/>
                </a:cubicBezTo>
                <a:cubicBezTo>
                  <a:pt x="6074" y="4286"/>
                  <a:pt x="6131" y="4344"/>
                  <a:pt x="6181" y="4398"/>
                </a:cubicBezTo>
                <a:cubicBezTo>
                  <a:pt x="6674" y="5165"/>
                  <a:pt x="7067" y="5956"/>
                  <a:pt x="7685" y="6690"/>
                </a:cubicBezTo>
                <a:cubicBezTo>
                  <a:pt x="8753" y="7950"/>
                  <a:pt x="8222" y="9063"/>
                  <a:pt x="6961" y="10171"/>
                </a:cubicBezTo>
                <a:cubicBezTo>
                  <a:pt x="5026" y="11875"/>
                  <a:pt x="4433" y="13727"/>
                  <a:pt x="4976" y="15701"/>
                </a:cubicBezTo>
                <a:cubicBezTo>
                  <a:pt x="5338" y="17016"/>
                  <a:pt x="6355" y="18186"/>
                  <a:pt x="7516" y="19328"/>
                </a:cubicBezTo>
                <a:cubicBezTo>
                  <a:pt x="7666" y="19420"/>
                  <a:pt x="7822" y="19511"/>
                  <a:pt x="7960" y="19606"/>
                </a:cubicBezTo>
                <a:cubicBezTo>
                  <a:pt x="8940" y="20285"/>
                  <a:pt x="9964" y="20941"/>
                  <a:pt x="11406" y="21350"/>
                </a:cubicBezTo>
                <a:cubicBezTo>
                  <a:pt x="11556" y="21394"/>
                  <a:pt x="11899" y="21600"/>
                  <a:pt x="11861" y="21269"/>
                </a:cubicBezTo>
                <a:cubicBezTo>
                  <a:pt x="11818" y="21235"/>
                  <a:pt x="11774" y="21205"/>
                  <a:pt x="11730" y="21171"/>
                </a:cubicBezTo>
                <a:cubicBezTo>
                  <a:pt x="11056" y="20714"/>
                  <a:pt x="10869" y="20163"/>
                  <a:pt x="10806" y="19612"/>
                </a:cubicBezTo>
                <a:cubicBezTo>
                  <a:pt x="10669" y="18443"/>
                  <a:pt x="10888" y="17277"/>
                  <a:pt x="11037" y="16110"/>
                </a:cubicBezTo>
                <a:cubicBezTo>
                  <a:pt x="11037" y="15979"/>
                  <a:pt x="11044" y="15850"/>
                  <a:pt x="11044" y="15718"/>
                </a:cubicBezTo>
                <a:cubicBezTo>
                  <a:pt x="11044" y="15603"/>
                  <a:pt x="11044" y="15488"/>
                  <a:pt x="11037" y="15374"/>
                </a:cubicBezTo>
                <a:cubicBezTo>
                  <a:pt x="10906" y="14728"/>
                  <a:pt x="10775" y="14086"/>
                  <a:pt x="10644" y="13440"/>
                </a:cubicBezTo>
                <a:cubicBezTo>
                  <a:pt x="10201" y="12379"/>
                  <a:pt x="9539" y="11354"/>
                  <a:pt x="8840" y="10334"/>
                </a:cubicBezTo>
                <a:cubicBezTo>
                  <a:pt x="8522" y="9867"/>
                  <a:pt x="7997" y="9326"/>
                  <a:pt x="8859" y="8752"/>
                </a:cubicBezTo>
                <a:cubicBezTo>
                  <a:pt x="9396" y="10225"/>
                  <a:pt x="10632" y="11520"/>
                  <a:pt x="11549" y="12875"/>
                </a:cubicBezTo>
                <a:cubicBezTo>
                  <a:pt x="12061" y="13481"/>
                  <a:pt x="12573" y="14089"/>
                  <a:pt x="13085" y="14694"/>
                </a:cubicBezTo>
                <a:cubicBezTo>
                  <a:pt x="13659" y="15154"/>
                  <a:pt x="13428" y="15695"/>
                  <a:pt x="13591" y="16198"/>
                </a:cubicBezTo>
                <a:cubicBezTo>
                  <a:pt x="13959" y="17334"/>
                  <a:pt x="14752" y="18368"/>
                  <a:pt x="15957" y="19312"/>
                </a:cubicBezTo>
                <a:cubicBezTo>
                  <a:pt x="16593" y="19670"/>
                  <a:pt x="17230" y="20028"/>
                  <a:pt x="17867" y="20386"/>
                </a:cubicBezTo>
                <a:cubicBezTo>
                  <a:pt x="18379" y="20586"/>
                  <a:pt x="18891" y="20785"/>
                  <a:pt x="19403" y="20985"/>
                </a:cubicBezTo>
                <a:cubicBezTo>
                  <a:pt x="19752" y="21076"/>
                  <a:pt x="20108" y="21167"/>
                  <a:pt x="20458" y="21259"/>
                </a:cubicBezTo>
                <a:lnTo>
                  <a:pt x="20458" y="17892"/>
                </a:lnTo>
                <a:cubicBezTo>
                  <a:pt x="19209" y="16807"/>
                  <a:pt x="17742" y="15755"/>
                  <a:pt x="15526" y="15333"/>
                </a:cubicBezTo>
                <a:cubicBezTo>
                  <a:pt x="13310" y="14910"/>
                  <a:pt x="12885" y="13998"/>
                  <a:pt x="12292" y="13038"/>
                </a:cubicBezTo>
                <a:cubicBezTo>
                  <a:pt x="11624" y="12237"/>
                  <a:pt x="11031" y="11419"/>
                  <a:pt x="10619" y="10563"/>
                </a:cubicBezTo>
                <a:cubicBezTo>
                  <a:pt x="10157" y="10361"/>
                  <a:pt x="10157" y="10043"/>
                  <a:pt x="9995" y="9772"/>
                </a:cubicBezTo>
                <a:cubicBezTo>
                  <a:pt x="9464" y="8873"/>
                  <a:pt x="8821" y="7991"/>
                  <a:pt x="8540" y="7051"/>
                </a:cubicBezTo>
                <a:cubicBezTo>
                  <a:pt x="8565" y="7038"/>
                  <a:pt x="8590" y="7024"/>
                  <a:pt x="8609" y="7014"/>
                </a:cubicBezTo>
                <a:cubicBezTo>
                  <a:pt x="9358" y="7440"/>
                  <a:pt x="10095" y="7869"/>
                  <a:pt x="10856" y="8288"/>
                </a:cubicBezTo>
                <a:cubicBezTo>
                  <a:pt x="11212" y="8485"/>
                  <a:pt x="11081" y="8738"/>
                  <a:pt x="11175" y="8961"/>
                </a:cubicBezTo>
                <a:cubicBezTo>
                  <a:pt x="11381" y="9465"/>
                  <a:pt x="11537" y="9972"/>
                  <a:pt x="11705" y="10479"/>
                </a:cubicBezTo>
                <a:cubicBezTo>
                  <a:pt x="12174" y="11243"/>
                  <a:pt x="12792" y="11970"/>
                  <a:pt x="13522" y="12673"/>
                </a:cubicBezTo>
                <a:cubicBezTo>
                  <a:pt x="15183" y="14258"/>
                  <a:pt x="17686" y="15343"/>
                  <a:pt x="20458" y="16269"/>
                </a:cubicBezTo>
                <a:lnTo>
                  <a:pt x="20458" y="12115"/>
                </a:lnTo>
                <a:cubicBezTo>
                  <a:pt x="19109" y="11246"/>
                  <a:pt x="17549" y="10499"/>
                  <a:pt x="15901" y="9803"/>
                </a:cubicBezTo>
                <a:cubicBezTo>
                  <a:pt x="14746" y="9235"/>
                  <a:pt x="13478" y="8762"/>
                  <a:pt x="12030" y="8441"/>
                </a:cubicBezTo>
                <a:cubicBezTo>
                  <a:pt x="10113" y="7612"/>
                  <a:pt x="8266" y="6761"/>
                  <a:pt x="7485" y="5429"/>
                </a:cubicBezTo>
                <a:cubicBezTo>
                  <a:pt x="6923" y="4475"/>
                  <a:pt x="6349" y="3522"/>
                  <a:pt x="5775" y="2569"/>
                </a:cubicBezTo>
                <a:cubicBezTo>
                  <a:pt x="5750" y="2535"/>
                  <a:pt x="5725" y="2501"/>
                  <a:pt x="5700" y="2471"/>
                </a:cubicBezTo>
                <a:lnTo>
                  <a:pt x="5700" y="2471"/>
                </a:lnTo>
                <a:cubicBezTo>
                  <a:pt x="5725" y="2505"/>
                  <a:pt x="5750" y="2539"/>
                  <a:pt x="5775" y="2569"/>
                </a:cubicBezTo>
                <a:cubicBezTo>
                  <a:pt x="5806" y="2555"/>
                  <a:pt x="5837" y="2542"/>
                  <a:pt x="5868" y="2528"/>
                </a:cubicBezTo>
                <a:lnTo>
                  <a:pt x="5868" y="2528"/>
                </a:lnTo>
                <a:cubicBezTo>
                  <a:pt x="6973" y="2843"/>
                  <a:pt x="7498" y="3455"/>
                  <a:pt x="8297" y="3928"/>
                </a:cubicBezTo>
                <a:cubicBezTo>
                  <a:pt x="11069" y="5571"/>
                  <a:pt x="14265" y="6737"/>
                  <a:pt x="18572" y="6710"/>
                </a:cubicBezTo>
                <a:cubicBezTo>
                  <a:pt x="19197" y="6656"/>
                  <a:pt x="19827" y="6602"/>
                  <a:pt x="20464" y="6548"/>
                </a:cubicBezTo>
                <a:lnTo>
                  <a:pt x="20464" y="5466"/>
                </a:lnTo>
                <a:cubicBezTo>
                  <a:pt x="20452" y="5459"/>
                  <a:pt x="20427" y="5449"/>
                  <a:pt x="20402" y="5439"/>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1391920" y="599440"/>
            <a:ext cx="3517329" cy="348014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1391920" y="4106571"/>
            <a:ext cx="3517329" cy="933518"/>
          </a:xfrm>
        </p:spPr>
        <p:txBody>
          <a:bodyPr/>
          <a:lstStyle>
            <a:lvl1pPr marL="0" indent="0">
              <a:buNone/>
              <a:defRPr sz="2400">
                <a:solidFill>
                  <a:schemeClr val="accent4">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59" name="Group 58">
            <a:extLst>
              <a:ext uri="{FF2B5EF4-FFF2-40B4-BE49-F238E27FC236}">
                <a16:creationId xmlns:a16="http://schemas.microsoft.com/office/drawing/2014/main" id="{8372900C-26F9-2CCF-C696-0F2153D0D4B3}"/>
              </a:ext>
            </a:extLst>
          </p:cNvPr>
          <p:cNvGrpSpPr/>
          <p:nvPr userDrawn="1"/>
        </p:nvGrpSpPr>
        <p:grpSpPr>
          <a:xfrm flipH="1">
            <a:off x="5159588" y="401307"/>
            <a:ext cx="4844185" cy="5896713"/>
            <a:chOff x="546099" y="1409700"/>
            <a:chExt cx="6455928" cy="7858653"/>
          </a:xfrm>
        </p:grpSpPr>
        <p:sp>
          <p:nvSpPr>
            <p:cNvPr id="61" name="Shape">
              <a:extLst>
                <a:ext uri="{FF2B5EF4-FFF2-40B4-BE49-F238E27FC236}">
                  <a16:creationId xmlns:a16="http://schemas.microsoft.com/office/drawing/2014/main" id="{DFDAB47E-1DC1-C8DA-C95E-D2F2E8274CB8}"/>
                </a:ext>
              </a:extLst>
            </p:cNvPr>
            <p:cNvSpPr/>
            <p:nvPr/>
          </p:nvSpPr>
          <p:spPr>
            <a:xfrm>
              <a:off x="6730999" y="4965700"/>
              <a:ext cx="238203" cy="125834"/>
            </a:xfrm>
            <a:custGeom>
              <a:avLst/>
              <a:gdLst/>
              <a:ahLst/>
              <a:cxnLst>
                <a:cxn ang="0">
                  <a:pos x="wd2" y="hd2"/>
                </a:cxn>
                <a:cxn ang="5400000">
                  <a:pos x="wd2" y="hd2"/>
                </a:cxn>
                <a:cxn ang="10800000">
                  <a:pos x="wd2" y="hd2"/>
                </a:cxn>
                <a:cxn ang="16200000">
                  <a:pos x="wd2" y="hd2"/>
                </a:cxn>
              </a:cxnLst>
              <a:rect l="0" t="0" r="r" b="b"/>
              <a:pathLst>
                <a:path w="20358" h="21190" extrusionOk="0">
                  <a:moveTo>
                    <a:pt x="19646" y="21190"/>
                  </a:moveTo>
                  <a:cubicBezTo>
                    <a:pt x="21600" y="17127"/>
                    <a:pt x="18995" y="16271"/>
                    <a:pt x="18235" y="15202"/>
                  </a:cubicBezTo>
                  <a:cubicBezTo>
                    <a:pt x="12808" y="7075"/>
                    <a:pt x="7164" y="-410"/>
                    <a:pt x="0" y="18"/>
                  </a:cubicBezTo>
                  <a:cubicBezTo>
                    <a:pt x="6730" y="4723"/>
                    <a:pt x="13025" y="11139"/>
                    <a:pt x="18669" y="19907"/>
                  </a:cubicBezTo>
                  <a:cubicBezTo>
                    <a:pt x="18886" y="20335"/>
                    <a:pt x="19321" y="20762"/>
                    <a:pt x="19646" y="21190"/>
                  </a:cubicBezTo>
                  <a:close/>
                </a:path>
              </a:pathLst>
            </a:custGeom>
            <a:solidFill>
              <a:srgbClr val="696461"/>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7A9F059D-6937-22DF-528C-0F46457EED2B}"/>
                </a:ext>
              </a:extLst>
            </p:cNvPr>
            <p:cNvSpPr/>
            <p:nvPr/>
          </p:nvSpPr>
          <p:spPr>
            <a:xfrm>
              <a:off x="6426199" y="4737099"/>
              <a:ext cx="155026" cy="152859"/>
            </a:xfrm>
            <a:custGeom>
              <a:avLst/>
              <a:gdLst/>
              <a:ahLst/>
              <a:cxnLst>
                <a:cxn ang="0">
                  <a:pos x="wd2" y="hd2"/>
                </a:cxn>
                <a:cxn ang="5400000">
                  <a:pos x="wd2" y="hd2"/>
                </a:cxn>
                <a:cxn ang="10800000">
                  <a:pos x="wd2" y="hd2"/>
                </a:cxn>
                <a:cxn ang="16200000">
                  <a:pos x="wd2" y="hd2"/>
                </a:cxn>
              </a:cxnLst>
              <a:rect l="0" t="0" r="r" b="b"/>
              <a:pathLst>
                <a:path w="21263" h="20798" extrusionOk="0">
                  <a:moveTo>
                    <a:pt x="10458" y="42"/>
                  </a:moveTo>
                  <a:cubicBezTo>
                    <a:pt x="3490" y="-476"/>
                    <a:pt x="180" y="3844"/>
                    <a:pt x="6" y="9546"/>
                  </a:cubicBezTo>
                  <a:cubicBezTo>
                    <a:pt x="-168" y="16113"/>
                    <a:pt x="3490" y="20606"/>
                    <a:pt x="10806" y="20778"/>
                  </a:cubicBezTo>
                  <a:cubicBezTo>
                    <a:pt x="17425" y="21124"/>
                    <a:pt x="21084" y="16977"/>
                    <a:pt x="21258" y="11274"/>
                  </a:cubicBezTo>
                  <a:cubicBezTo>
                    <a:pt x="21432" y="4708"/>
                    <a:pt x="17600" y="388"/>
                    <a:pt x="10458" y="42"/>
                  </a:cubicBezTo>
                  <a:close/>
                </a:path>
              </a:pathLst>
            </a:custGeom>
            <a:solidFill>
              <a:srgbClr val="504C49"/>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2BC482A0-F386-1AA4-6C41-213423CDDBA0}"/>
                </a:ext>
              </a:extLst>
            </p:cNvPr>
            <p:cNvSpPr/>
            <p:nvPr/>
          </p:nvSpPr>
          <p:spPr>
            <a:xfrm>
              <a:off x="546099" y="1409700"/>
              <a:ext cx="6455928" cy="6656307"/>
            </a:xfrm>
            <a:custGeom>
              <a:avLst/>
              <a:gdLst/>
              <a:ahLst/>
              <a:cxnLst>
                <a:cxn ang="0">
                  <a:pos x="wd2" y="hd2"/>
                </a:cxn>
                <a:cxn ang="5400000">
                  <a:pos x="wd2" y="hd2"/>
                </a:cxn>
                <a:cxn ang="10800000">
                  <a:pos x="wd2" y="hd2"/>
                </a:cxn>
                <a:cxn ang="16200000">
                  <a:pos x="wd2" y="hd2"/>
                </a:cxn>
              </a:cxnLst>
              <a:rect l="0" t="0" r="r" b="b"/>
              <a:pathLst>
                <a:path w="21555" h="21547" extrusionOk="0">
                  <a:moveTo>
                    <a:pt x="21524" y="11799"/>
                  </a:moveTo>
                  <a:cubicBezTo>
                    <a:pt x="21218" y="11347"/>
                    <a:pt x="20985" y="10837"/>
                    <a:pt x="20591" y="10451"/>
                  </a:cubicBezTo>
                  <a:cubicBezTo>
                    <a:pt x="20061" y="9928"/>
                    <a:pt x="19102" y="9990"/>
                    <a:pt x="18462" y="10541"/>
                  </a:cubicBezTo>
                  <a:cubicBezTo>
                    <a:pt x="18301" y="10677"/>
                    <a:pt x="18144" y="10825"/>
                    <a:pt x="18021" y="10989"/>
                  </a:cubicBezTo>
                  <a:cubicBezTo>
                    <a:pt x="17894" y="11162"/>
                    <a:pt x="17847" y="11100"/>
                    <a:pt x="17758" y="10960"/>
                  </a:cubicBezTo>
                  <a:cubicBezTo>
                    <a:pt x="17296" y="10216"/>
                    <a:pt x="17292" y="9427"/>
                    <a:pt x="17517" y="8617"/>
                  </a:cubicBezTo>
                  <a:cubicBezTo>
                    <a:pt x="17682" y="8017"/>
                    <a:pt x="17987" y="7462"/>
                    <a:pt x="18106" y="6845"/>
                  </a:cubicBezTo>
                  <a:cubicBezTo>
                    <a:pt x="18267" y="5982"/>
                    <a:pt x="18199" y="5114"/>
                    <a:pt x="18170" y="4247"/>
                  </a:cubicBezTo>
                  <a:cubicBezTo>
                    <a:pt x="18127" y="3026"/>
                    <a:pt x="18013" y="1801"/>
                    <a:pt x="18276" y="588"/>
                  </a:cubicBezTo>
                  <a:cubicBezTo>
                    <a:pt x="18318" y="391"/>
                    <a:pt x="18403" y="201"/>
                    <a:pt x="18449" y="0"/>
                  </a:cubicBezTo>
                  <a:cubicBezTo>
                    <a:pt x="17432" y="1221"/>
                    <a:pt x="17245" y="2672"/>
                    <a:pt x="17224" y="4177"/>
                  </a:cubicBezTo>
                  <a:cubicBezTo>
                    <a:pt x="16931" y="2894"/>
                    <a:pt x="16698" y="1612"/>
                    <a:pt x="16910" y="296"/>
                  </a:cubicBezTo>
                  <a:cubicBezTo>
                    <a:pt x="16448" y="814"/>
                    <a:pt x="16240" y="1439"/>
                    <a:pt x="16126" y="2097"/>
                  </a:cubicBezTo>
                  <a:cubicBezTo>
                    <a:pt x="15922" y="3264"/>
                    <a:pt x="16198" y="4370"/>
                    <a:pt x="16596" y="5460"/>
                  </a:cubicBezTo>
                  <a:cubicBezTo>
                    <a:pt x="16618" y="5521"/>
                    <a:pt x="16639" y="5587"/>
                    <a:pt x="16660" y="5649"/>
                  </a:cubicBezTo>
                  <a:cubicBezTo>
                    <a:pt x="16664" y="5661"/>
                    <a:pt x="16652" y="5673"/>
                    <a:pt x="16630" y="5739"/>
                  </a:cubicBezTo>
                  <a:cubicBezTo>
                    <a:pt x="16003" y="4621"/>
                    <a:pt x="15443" y="3519"/>
                    <a:pt x="15108" y="2286"/>
                  </a:cubicBezTo>
                  <a:cubicBezTo>
                    <a:pt x="14752" y="3092"/>
                    <a:pt x="14782" y="3885"/>
                    <a:pt x="14981" y="4683"/>
                  </a:cubicBezTo>
                  <a:cubicBezTo>
                    <a:pt x="15176" y="5468"/>
                    <a:pt x="15562" y="6175"/>
                    <a:pt x="15969" y="6874"/>
                  </a:cubicBezTo>
                  <a:cubicBezTo>
                    <a:pt x="15155" y="5986"/>
                    <a:pt x="14451" y="5024"/>
                    <a:pt x="13946" y="3885"/>
                  </a:cubicBezTo>
                  <a:cubicBezTo>
                    <a:pt x="13777" y="4498"/>
                    <a:pt x="13828" y="5065"/>
                    <a:pt x="13993" y="5632"/>
                  </a:cubicBezTo>
                  <a:cubicBezTo>
                    <a:pt x="14205" y="6360"/>
                    <a:pt x="14642" y="6956"/>
                    <a:pt x="15155" y="7507"/>
                  </a:cubicBezTo>
                  <a:cubicBezTo>
                    <a:pt x="15201" y="7556"/>
                    <a:pt x="15244" y="7610"/>
                    <a:pt x="15286" y="7663"/>
                  </a:cubicBezTo>
                  <a:cubicBezTo>
                    <a:pt x="15273" y="7676"/>
                    <a:pt x="15261" y="7688"/>
                    <a:pt x="15248" y="7700"/>
                  </a:cubicBezTo>
                  <a:cubicBezTo>
                    <a:pt x="14366" y="7088"/>
                    <a:pt x="13633" y="6331"/>
                    <a:pt x="12992" y="5476"/>
                  </a:cubicBezTo>
                  <a:cubicBezTo>
                    <a:pt x="12899" y="5702"/>
                    <a:pt x="12980" y="6286"/>
                    <a:pt x="13153" y="6738"/>
                  </a:cubicBezTo>
                  <a:cubicBezTo>
                    <a:pt x="13395" y="7363"/>
                    <a:pt x="13806" y="7881"/>
                    <a:pt x="14264" y="8366"/>
                  </a:cubicBezTo>
                  <a:cubicBezTo>
                    <a:pt x="14264" y="8366"/>
                    <a:pt x="14256" y="8374"/>
                    <a:pt x="14256" y="8374"/>
                  </a:cubicBezTo>
                  <a:cubicBezTo>
                    <a:pt x="13722" y="8198"/>
                    <a:pt x="13268" y="7881"/>
                    <a:pt x="12823" y="7552"/>
                  </a:cubicBezTo>
                  <a:cubicBezTo>
                    <a:pt x="12780" y="7519"/>
                    <a:pt x="12738" y="7486"/>
                    <a:pt x="12691" y="7454"/>
                  </a:cubicBezTo>
                  <a:cubicBezTo>
                    <a:pt x="12636" y="7667"/>
                    <a:pt x="12755" y="8025"/>
                    <a:pt x="12988" y="8407"/>
                  </a:cubicBezTo>
                  <a:cubicBezTo>
                    <a:pt x="13162" y="8695"/>
                    <a:pt x="13404" y="8934"/>
                    <a:pt x="13633" y="9188"/>
                  </a:cubicBezTo>
                  <a:cubicBezTo>
                    <a:pt x="13319" y="9102"/>
                    <a:pt x="13043" y="8946"/>
                    <a:pt x="12772" y="8781"/>
                  </a:cubicBezTo>
                  <a:cubicBezTo>
                    <a:pt x="12725" y="8753"/>
                    <a:pt x="12674" y="8736"/>
                    <a:pt x="12628" y="8716"/>
                  </a:cubicBezTo>
                  <a:cubicBezTo>
                    <a:pt x="12623" y="8773"/>
                    <a:pt x="12606" y="8835"/>
                    <a:pt x="12619" y="8888"/>
                  </a:cubicBezTo>
                  <a:cubicBezTo>
                    <a:pt x="12734" y="9369"/>
                    <a:pt x="13009" y="9756"/>
                    <a:pt x="13382" y="10076"/>
                  </a:cubicBezTo>
                  <a:cubicBezTo>
                    <a:pt x="13446" y="10134"/>
                    <a:pt x="13514" y="10187"/>
                    <a:pt x="13649" y="10303"/>
                  </a:cubicBezTo>
                  <a:cubicBezTo>
                    <a:pt x="13319" y="10241"/>
                    <a:pt x="13094" y="10142"/>
                    <a:pt x="12865" y="10044"/>
                  </a:cubicBezTo>
                  <a:cubicBezTo>
                    <a:pt x="12806" y="10019"/>
                    <a:pt x="12742" y="9937"/>
                    <a:pt x="12687" y="9998"/>
                  </a:cubicBezTo>
                  <a:cubicBezTo>
                    <a:pt x="12657" y="10031"/>
                    <a:pt x="12691" y="10126"/>
                    <a:pt x="12712" y="10183"/>
                  </a:cubicBezTo>
                  <a:cubicBezTo>
                    <a:pt x="12844" y="10525"/>
                    <a:pt x="13077" y="10792"/>
                    <a:pt x="13357" y="11034"/>
                  </a:cubicBezTo>
                  <a:cubicBezTo>
                    <a:pt x="12907" y="10899"/>
                    <a:pt x="12526" y="10644"/>
                    <a:pt x="12165" y="10364"/>
                  </a:cubicBezTo>
                  <a:cubicBezTo>
                    <a:pt x="11538" y="9887"/>
                    <a:pt x="11114" y="9258"/>
                    <a:pt x="10745" y="8580"/>
                  </a:cubicBezTo>
                  <a:cubicBezTo>
                    <a:pt x="10512" y="8148"/>
                    <a:pt x="10283" y="7713"/>
                    <a:pt x="10041" y="7285"/>
                  </a:cubicBezTo>
                  <a:cubicBezTo>
                    <a:pt x="9498" y="6344"/>
                    <a:pt x="8625" y="5752"/>
                    <a:pt x="7683" y="5234"/>
                  </a:cubicBezTo>
                  <a:cubicBezTo>
                    <a:pt x="6225" y="4436"/>
                    <a:pt x="4808" y="3585"/>
                    <a:pt x="3621" y="2417"/>
                  </a:cubicBezTo>
                  <a:cubicBezTo>
                    <a:pt x="3083" y="1887"/>
                    <a:pt x="2565" y="1344"/>
                    <a:pt x="2112" y="740"/>
                  </a:cubicBezTo>
                  <a:cubicBezTo>
                    <a:pt x="2035" y="637"/>
                    <a:pt x="1959" y="539"/>
                    <a:pt x="1836" y="378"/>
                  </a:cubicBezTo>
                  <a:cubicBezTo>
                    <a:pt x="2069" y="2771"/>
                    <a:pt x="3324" y="4419"/>
                    <a:pt x="5385" y="5558"/>
                  </a:cubicBezTo>
                  <a:cubicBezTo>
                    <a:pt x="3952" y="4995"/>
                    <a:pt x="2599" y="4321"/>
                    <a:pt x="1361" y="3433"/>
                  </a:cubicBezTo>
                  <a:cubicBezTo>
                    <a:pt x="1849" y="4333"/>
                    <a:pt x="2565" y="5024"/>
                    <a:pt x="3413" y="5595"/>
                  </a:cubicBezTo>
                  <a:cubicBezTo>
                    <a:pt x="4257" y="6163"/>
                    <a:pt x="5173" y="6590"/>
                    <a:pt x="6131" y="6960"/>
                  </a:cubicBezTo>
                  <a:cubicBezTo>
                    <a:pt x="5618" y="6816"/>
                    <a:pt x="5101" y="6681"/>
                    <a:pt x="4596" y="6520"/>
                  </a:cubicBezTo>
                  <a:cubicBezTo>
                    <a:pt x="4088" y="6356"/>
                    <a:pt x="3583" y="6175"/>
                    <a:pt x="3083" y="5978"/>
                  </a:cubicBezTo>
                  <a:cubicBezTo>
                    <a:pt x="2578" y="5780"/>
                    <a:pt x="2099" y="5534"/>
                    <a:pt x="1616" y="5291"/>
                  </a:cubicBezTo>
                  <a:cubicBezTo>
                    <a:pt x="2773" y="6923"/>
                    <a:pt x="4482" y="7651"/>
                    <a:pt x="6394" y="8054"/>
                  </a:cubicBezTo>
                  <a:cubicBezTo>
                    <a:pt x="6687" y="8099"/>
                    <a:pt x="6984" y="8144"/>
                    <a:pt x="7276" y="8189"/>
                  </a:cubicBezTo>
                  <a:cubicBezTo>
                    <a:pt x="6971" y="8243"/>
                    <a:pt x="6678" y="8181"/>
                    <a:pt x="6390" y="8115"/>
                  </a:cubicBezTo>
                  <a:cubicBezTo>
                    <a:pt x="4948" y="7930"/>
                    <a:pt x="3532" y="7651"/>
                    <a:pt x="2188" y="7092"/>
                  </a:cubicBezTo>
                  <a:cubicBezTo>
                    <a:pt x="2146" y="7075"/>
                    <a:pt x="2095" y="7067"/>
                    <a:pt x="2048" y="7055"/>
                  </a:cubicBezTo>
                  <a:cubicBezTo>
                    <a:pt x="2044" y="7059"/>
                    <a:pt x="2035" y="7067"/>
                    <a:pt x="2031" y="7071"/>
                  </a:cubicBezTo>
                  <a:cubicBezTo>
                    <a:pt x="2498" y="7717"/>
                    <a:pt x="3121" y="8181"/>
                    <a:pt x="3829" y="8547"/>
                  </a:cubicBezTo>
                  <a:cubicBezTo>
                    <a:pt x="4787" y="9040"/>
                    <a:pt x="5818" y="9291"/>
                    <a:pt x="6886" y="9419"/>
                  </a:cubicBezTo>
                  <a:cubicBezTo>
                    <a:pt x="5529" y="9435"/>
                    <a:pt x="4198" y="9279"/>
                    <a:pt x="2892" y="8901"/>
                  </a:cubicBezTo>
                  <a:cubicBezTo>
                    <a:pt x="4083" y="10196"/>
                    <a:pt x="5648" y="10566"/>
                    <a:pt x="7348" y="10627"/>
                  </a:cubicBezTo>
                  <a:cubicBezTo>
                    <a:pt x="6225" y="10738"/>
                    <a:pt x="5105" y="10833"/>
                    <a:pt x="3918" y="10599"/>
                  </a:cubicBezTo>
                  <a:cubicBezTo>
                    <a:pt x="4473" y="11141"/>
                    <a:pt x="5088" y="11458"/>
                    <a:pt x="5788" y="11630"/>
                  </a:cubicBezTo>
                  <a:cubicBezTo>
                    <a:pt x="6475" y="11803"/>
                    <a:pt x="7179" y="11803"/>
                    <a:pt x="7887" y="11778"/>
                  </a:cubicBezTo>
                  <a:cubicBezTo>
                    <a:pt x="6941" y="12050"/>
                    <a:pt x="5975" y="12185"/>
                    <a:pt x="4940" y="12202"/>
                  </a:cubicBezTo>
                  <a:cubicBezTo>
                    <a:pt x="6000" y="12909"/>
                    <a:pt x="7119" y="13123"/>
                    <a:pt x="8345" y="12864"/>
                  </a:cubicBezTo>
                  <a:cubicBezTo>
                    <a:pt x="7785" y="13258"/>
                    <a:pt x="7149" y="13423"/>
                    <a:pt x="6424" y="13513"/>
                  </a:cubicBezTo>
                  <a:cubicBezTo>
                    <a:pt x="6865" y="13764"/>
                    <a:pt x="7285" y="13908"/>
                    <a:pt x="7743" y="13978"/>
                  </a:cubicBezTo>
                  <a:cubicBezTo>
                    <a:pt x="8201" y="14048"/>
                    <a:pt x="8642" y="13982"/>
                    <a:pt x="9095" y="13908"/>
                  </a:cubicBezTo>
                  <a:cubicBezTo>
                    <a:pt x="8629" y="14274"/>
                    <a:pt x="8213" y="14677"/>
                    <a:pt x="7819" y="15108"/>
                  </a:cubicBezTo>
                  <a:cubicBezTo>
                    <a:pt x="7662" y="15277"/>
                    <a:pt x="7348" y="15219"/>
                    <a:pt x="7107" y="15256"/>
                  </a:cubicBezTo>
                  <a:cubicBezTo>
                    <a:pt x="5131" y="15557"/>
                    <a:pt x="3142" y="15655"/>
                    <a:pt x="1145" y="15581"/>
                  </a:cubicBezTo>
                  <a:cubicBezTo>
                    <a:pt x="801" y="15569"/>
                    <a:pt x="458" y="15528"/>
                    <a:pt x="114" y="15499"/>
                  </a:cubicBezTo>
                  <a:cubicBezTo>
                    <a:pt x="76" y="15495"/>
                    <a:pt x="38" y="15507"/>
                    <a:pt x="0" y="15507"/>
                  </a:cubicBezTo>
                  <a:cubicBezTo>
                    <a:pt x="13" y="15544"/>
                    <a:pt x="25" y="15581"/>
                    <a:pt x="42" y="15614"/>
                  </a:cubicBezTo>
                  <a:cubicBezTo>
                    <a:pt x="331" y="16095"/>
                    <a:pt x="772" y="16297"/>
                    <a:pt x="1331" y="16301"/>
                  </a:cubicBezTo>
                  <a:cubicBezTo>
                    <a:pt x="2341" y="16305"/>
                    <a:pt x="3346" y="16330"/>
                    <a:pt x="4355" y="16264"/>
                  </a:cubicBezTo>
                  <a:cubicBezTo>
                    <a:pt x="4673" y="16235"/>
                    <a:pt x="4991" y="16210"/>
                    <a:pt x="5305" y="16182"/>
                  </a:cubicBezTo>
                  <a:cubicBezTo>
                    <a:pt x="5305" y="16194"/>
                    <a:pt x="5305" y="16210"/>
                    <a:pt x="5309" y="16223"/>
                  </a:cubicBezTo>
                  <a:cubicBezTo>
                    <a:pt x="5059" y="16251"/>
                    <a:pt x="4808" y="16276"/>
                    <a:pt x="4558" y="16305"/>
                  </a:cubicBezTo>
                  <a:cubicBezTo>
                    <a:pt x="3244" y="16436"/>
                    <a:pt x="1929" y="16580"/>
                    <a:pt x="606" y="16646"/>
                  </a:cubicBezTo>
                  <a:cubicBezTo>
                    <a:pt x="399" y="16658"/>
                    <a:pt x="394" y="16732"/>
                    <a:pt x="475" y="16893"/>
                  </a:cubicBezTo>
                  <a:cubicBezTo>
                    <a:pt x="793" y="17538"/>
                    <a:pt x="1013" y="17670"/>
                    <a:pt x="1764" y="17583"/>
                  </a:cubicBezTo>
                  <a:cubicBezTo>
                    <a:pt x="2765" y="17468"/>
                    <a:pt x="3748" y="17287"/>
                    <a:pt x="4732" y="17070"/>
                  </a:cubicBezTo>
                  <a:cubicBezTo>
                    <a:pt x="5059" y="16991"/>
                    <a:pt x="5389" y="16913"/>
                    <a:pt x="5716" y="16831"/>
                  </a:cubicBezTo>
                  <a:cubicBezTo>
                    <a:pt x="5406" y="16991"/>
                    <a:pt x="5067" y="17061"/>
                    <a:pt x="4732" y="17152"/>
                  </a:cubicBezTo>
                  <a:cubicBezTo>
                    <a:pt x="3638" y="17497"/>
                    <a:pt x="2553" y="17826"/>
                    <a:pt x="1467" y="18143"/>
                  </a:cubicBezTo>
                  <a:cubicBezTo>
                    <a:pt x="1272" y="18200"/>
                    <a:pt x="1268" y="18249"/>
                    <a:pt x="1395" y="18397"/>
                  </a:cubicBezTo>
                  <a:cubicBezTo>
                    <a:pt x="1802" y="18862"/>
                    <a:pt x="2298" y="19026"/>
                    <a:pt x="2913" y="18866"/>
                  </a:cubicBezTo>
                  <a:cubicBezTo>
                    <a:pt x="3515" y="18706"/>
                    <a:pt x="4083" y="18476"/>
                    <a:pt x="4643" y="18212"/>
                  </a:cubicBezTo>
                  <a:cubicBezTo>
                    <a:pt x="4707" y="18180"/>
                    <a:pt x="4775" y="18155"/>
                    <a:pt x="4872" y="18175"/>
                  </a:cubicBezTo>
                  <a:cubicBezTo>
                    <a:pt x="4529" y="18373"/>
                    <a:pt x="4185" y="18566"/>
                    <a:pt x="3846" y="18772"/>
                  </a:cubicBezTo>
                  <a:cubicBezTo>
                    <a:pt x="3405" y="19035"/>
                    <a:pt x="2977" y="19314"/>
                    <a:pt x="2536" y="19573"/>
                  </a:cubicBezTo>
                  <a:cubicBezTo>
                    <a:pt x="2379" y="19664"/>
                    <a:pt x="2413" y="19725"/>
                    <a:pt x="2523" y="19820"/>
                  </a:cubicBezTo>
                  <a:cubicBezTo>
                    <a:pt x="3057" y="20301"/>
                    <a:pt x="3583" y="20346"/>
                    <a:pt x="4308" y="19972"/>
                  </a:cubicBezTo>
                  <a:cubicBezTo>
                    <a:pt x="4363" y="19943"/>
                    <a:pt x="4418" y="19919"/>
                    <a:pt x="4474" y="19890"/>
                  </a:cubicBezTo>
                  <a:cubicBezTo>
                    <a:pt x="4482" y="19898"/>
                    <a:pt x="4490" y="19906"/>
                    <a:pt x="4499" y="19914"/>
                  </a:cubicBezTo>
                  <a:cubicBezTo>
                    <a:pt x="4495" y="19935"/>
                    <a:pt x="4490" y="19956"/>
                    <a:pt x="4482" y="19972"/>
                  </a:cubicBezTo>
                  <a:cubicBezTo>
                    <a:pt x="4160" y="20728"/>
                    <a:pt x="4457" y="21193"/>
                    <a:pt x="5305" y="21259"/>
                  </a:cubicBezTo>
                  <a:cubicBezTo>
                    <a:pt x="5631" y="21283"/>
                    <a:pt x="5953" y="21259"/>
                    <a:pt x="6254" y="21123"/>
                  </a:cubicBezTo>
                  <a:cubicBezTo>
                    <a:pt x="6377" y="21070"/>
                    <a:pt x="6441" y="21066"/>
                    <a:pt x="6492" y="21214"/>
                  </a:cubicBezTo>
                  <a:cubicBezTo>
                    <a:pt x="6619" y="21600"/>
                    <a:pt x="6929" y="21579"/>
                    <a:pt x="7251" y="21501"/>
                  </a:cubicBezTo>
                  <a:cubicBezTo>
                    <a:pt x="7204" y="21464"/>
                    <a:pt x="7162" y="21423"/>
                    <a:pt x="7115" y="21386"/>
                  </a:cubicBezTo>
                  <a:cubicBezTo>
                    <a:pt x="6780" y="21135"/>
                    <a:pt x="6458" y="20868"/>
                    <a:pt x="6254" y="20494"/>
                  </a:cubicBezTo>
                  <a:cubicBezTo>
                    <a:pt x="6233" y="20453"/>
                    <a:pt x="6131" y="20367"/>
                    <a:pt x="6293" y="20375"/>
                  </a:cubicBezTo>
                  <a:cubicBezTo>
                    <a:pt x="6305" y="20371"/>
                    <a:pt x="6318" y="20367"/>
                    <a:pt x="6331" y="20367"/>
                  </a:cubicBezTo>
                  <a:cubicBezTo>
                    <a:pt x="6348" y="20338"/>
                    <a:pt x="6369" y="20313"/>
                    <a:pt x="6386" y="20284"/>
                  </a:cubicBezTo>
                  <a:cubicBezTo>
                    <a:pt x="6369" y="20313"/>
                    <a:pt x="6348" y="20338"/>
                    <a:pt x="6331" y="20367"/>
                  </a:cubicBezTo>
                  <a:cubicBezTo>
                    <a:pt x="6318" y="20371"/>
                    <a:pt x="6305" y="20371"/>
                    <a:pt x="6293" y="20375"/>
                  </a:cubicBezTo>
                  <a:cubicBezTo>
                    <a:pt x="6310" y="20387"/>
                    <a:pt x="6327" y="20400"/>
                    <a:pt x="6339" y="20408"/>
                  </a:cubicBezTo>
                  <a:cubicBezTo>
                    <a:pt x="6564" y="20580"/>
                    <a:pt x="6835" y="20630"/>
                    <a:pt x="7107" y="20646"/>
                  </a:cubicBezTo>
                  <a:cubicBezTo>
                    <a:pt x="7683" y="20683"/>
                    <a:pt x="8256" y="20626"/>
                    <a:pt x="8828" y="20585"/>
                  </a:cubicBezTo>
                  <a:cubicBezTo>
                    <a:pt x="8892" y="20585"/>
                    <a:pt x="8955" y="20585"/>
                    <a:pt x="9023" y="20585"/>
                  </a:cubicBezTo>
                  <a:cubicBezTo>
                    <a:pt x="9078" y="20585"/>
                    <a:pt x="9138" y="20585"/>
                    <a:pt x="9193" y="20585"/>
                  </a:cubicBezTo>
                  <a:cubicBezTo>
                    <a:pt x="9303" y="20408"/>
                    <a:pt x="9413" y="20231"/>
                    <a:pt x="9528" y="20054"/>
                  </a:cubicBezTo>
                  <a:cubicBezTo>
                    <a:pt x="9303" y="19906"/>
                    <a:pt x="9036" y="19964"/>
                    <a:pt x="8790" y="19923"/>
                  </a:cubicBezTo>
                  <a:cubicBezTo>
                    <a:pt x="8230" y="19828"/>
                    <a:pt x="7722" y="19623"/>
                    <a:pt x="7259" y="19310"/>
                  </a:cubicBezTo>
                  <a:cubicBezTo>
                    <a:pt x="7081" y="19146"/>
                    <a:pt x="6907" y="18981"/>
                    <a:pt x="6729" y="18817"/>
                  </a:cubicBezTo>
                  <a:lnTo>
                    <a:pt x="6729" y="18817"/>
                  </a:lnTo>
                  <a:cubicBezTo>
                    <a:pt x="6632" y="18685"/>
                    <a:pt x="6534" y="18554"/>
                    <a:pt x="6437" y="18418"/>
                  </a:cubicBezTo>
                  <a:cubicBezTo>
                    <a:pt x="6352" y="18249"/>
                    <a:pt x="6267" y="18077"/>
                    <a:pt x="6182" y="17904"/>
                  </a:cubicBezTo>
                  <a:cubicBezTo>
                    <a:pt x="6157" y="17970"/>
                    <a:pt x="6136" y="18036"/>
                    <a:pt x="6110" y="18101"/>
                  </a:cubicBezTo>
                  <a:cubicBezTo>
                    <a:pt x="6136" y="18036"/>
                    <a:pt x="6157" y="17970"/>
                    <a:pt x="6182" y="17904"/>
                  </a:cubicBezTo>
                  <a:cubicBezTo>
                    <a:pt x="6161" y="17793"/>
                    <a:pt x="6254" y="17830"/>
                    <a:pt x="6305" y="17826"/>
                  </a:cubicBezTo>
                  <a:cubicBezTo>
                    <a:pt x="6874" y="17756"/>
                    <a:pt x="7408" y="17879"/>
                    <a:pt x="7917" y="18118"/>
                  </a:cubicBezTo>
                  <a:cubicBezTo>
                    <a:pt x="8464" y="18447"/>
                    <a:pt x="9006" y="18829"/>
                    <a:pt x="9218" y="19417"/>
                  </a:cubicBezTo>
                  <a:cubicBezTo>
                    <a:pt x="9426" y="19988"/>
                    <a:pt x="9876" y="20099"/>
                    <a:pt x="10346" y="20252"/>
                  </a:cubicBezTo>
                  <a:cubicBezTo>
                    <a:pt x="10741" y="20424"/>
                    <a:pt x="11143" y="20576"/>
                    <a:pt x="11563" y="20683"/>
                  </a:cubicBezTo>
                  <a:cubicBezTo>
                    <a:pt x="11576" y="20589"/>
                    <a:pt x="11589" y="20494"/>
                    <a:pt x="11606" y="20404"/>
                  </a:cubicBezTo>
                  <a:cubicBezTo>
                    <a:pt x="11228" y="20284"/>
                    <a:pt x="10872" y="20124"/>
                    <a:pt x="10529" y="19935"/>
                  </a:cubicBezTo>
                  <a:cubicBezTo>
                    <a:pt x="10512" y="19980"/>
                    <a:pt x="10499" y="20021"/>
                    <a:pt x="10482" y="20067"/>
                  </a:cubicBezTo>
                  <a:cubicBezTo>
                    <a:pt x="10499" y="20025"/>
                    <a:pt x="10516" y="19980"/>
                    <a:pt x="10529" y="19935"/>
                  </a:cubicBezTo>
                  <a:cubicBezTo>
                    <a:pt x="9655" y="19454"/>
                    <a:pt x="9091" y="18702"/>
                    <a:pt x="8599" y="17888"/>
                  </a:cubicBezTo>
                  <a:cubicBezTo>
                    <a:pt x="8540" y="17789"/>
                    <a:pt x="8476" y="17694"/>
                    <a:pt x="8417" y="17600"/>
                  </a:cubicBezTo>
                  <a:cubicBezTo>
                    <a:pt x="8260" y="17641"/>
                    <a:pt x="8180" y="17748"/>
                    <a:pt x="8107" y="17863"/>
                  </a:cubicBezTo>
                  <a:cubicBezTo>
                    <a:pt x="8180" y="17748"/>
                    <a:pt x="8264" y="17641"/>
                    <a:pt x="8417" y="17600"/>
                  </a:cubicBezTo>
                  <a:cubicBezTo>
                    <a:pt x="8341" y="17452"/>
                    <a:pt x="8269" y="17308"/>
                    <a:pt x="8184" y="17139"/>
                  </a:cubicBezTo>
                  <a:cubicBezTo>
                    <a:pt x="8281" y="17143"/>
                    <a:pt x="8349" y="17148"/>
                    <a:pt x="8417" y="17152"/>
                  </a:cubicBezTo>
                  <a:cubicBezTo>
                    <a:pt x="8459" y="17156"/>
                    <a:pt x="8498" y="17164"/>
                    <a:pt x="8540" y="17168"/>
                  </a:cubicBezTo>
                  <a:cubicBezTo>
                    <a:pt x="9375" y="17296"/>
                    <a:pt x="10105" y="17645"/>
                    <a:pt x="10783" y="18122"/>
                  </a:cubicBezTo>
                  <a:cubicBezTo>
                    <a:pt x="11220" y="18476"/>
                    <a:pt x="11597" y="18887"/>
                    <a:pt x="11949" y="19322"/>
                  </a:cubicBezTo>
                  <a:lnTo>
                    <a:pt x="11949" y="19322"/>
                  </a:lnTo>
                  <a:cubicBezTo>
                    <a:pt x="12229" y="19623"/>
                    <a:pt x="12462" y="19947"/>
                    <a:pt x="12619" y="20321"/>
                  </a:cubicBezTo>
                  <a:cubicBezTo>
                    <a:pt x="12810" y="19898"/>
                    <a:pt x="12751" y="19442"/>
                    <a:pt x="12818" y="18998"/>
                  </a:cubicBezTo>
                  <a:cubicBezTo>
                    <a:pt x="12649" y="19031"/>
                    <a:pt x="12488" y="19084"/>
                    <a:pt x="12331" y="19150"/>
                  </a:cubicBezTo>
                  <a:cubicBezTo>
                    <a:pt x="12488" y="19084"/>
                    <a:pt x="12649" y="19031"/>
                    <a:pt x="12818" y="18998"/>
                  </a:cubicBezTo>
                  <a:cubicBezTo>
                    <a:pt x="13039" y="18874"/>
                    <a:pt x="13255" y="18755"/>
                    <a:pt x="13476" y="18632"/>
                  </a:cubicBezTo>
                  <a:cubicBezTo>
                    <a:pt x="13518" y="18377"/>
                    <a:pt x="13560" y="18126"/>
                    <a:pt x="13603" y="17859"/>
                  </a:cubicBezTo>
                  <a:cubicBezTo>
                    <a:pt x="13772" y="17953"/>
                    <a:pt x="13917" y="18036"/>
                    <a:pt x="14065" y="18122"/>
                  </a:cubicBezTo>
                  <a:cubicBezTo>
                    <a:pt x="14082" y="17986"/>
                    <a:pt x="14213" y="17953"/>
                    <a:pt x="14298" y="17888"/>
                  </a:cubicBezTo>
                  <a:cubicBezTo>
                    <a:pt x="15519" y="16930"/>
                    <a:pt x="16596" y="15832"/>
                    <a:pt x="17640" y="14697"/>
                  </a:cubicBezTo>
                  <a:cubicBezTo>
                    <a:pt x="17657" y="14677"/>
                    <a:pt x="17665" y="14652"/>
                    <a:pt x="17678" y="14627"/>
                  </a:cubicBezTo>
                  <a:cubicBezTo>
                    <a:pt x="17678" y="14627"/>
                    <a:pt x="17678" y="14627"/>
                    <a:pt x="17678" y="14627"/>
                  </a:cubicBezTo>
                  <a:cubicBezTo>
                    <a:pt x="18263" y="13994"/>
                    <a:pt x="18840" y="13357"/>
                    <a:pt x="19433" y="12732"/>
                  </a:cubicBezTo>
                  <a:cubicBezTo>
                    <a:pt x="19633" y="12523"/>
                    <a:pt x="19870" y="12346"/>
                    <a:pt x="20099" y="12161"/>
                  </a:cubicBezTo>
                  <a:cubicBezTo>
                    <a:pt x="20481" y="11852"/>
                    <a:pt x="20922" y="11774"/>
                    <a:pt x="21401" y="11877"/>
                  </a:cubicBezTo>
                  <a:cubicBezTo>
                    <a:pt x="21180" y="11709"/>
                    <a:pt x="20939" y="11585"/>
                    <a:pt x="20671" y="11495"/>
                  </a:cubicBezTo>
                  <a:cubicBezTo>
                    <a:pt x="20955" y="11487"/>
                    <a:pt x="21176" y="11630"/>
                    <a:pt x="21384" y="11787"/>
                  </a:cubicBezTo>
                  <a:cubicBezTo>
                    <a:pt x="21413" y="11807"/>
                    <a:pt x="21515" y="11824"/>
                    <a:pt x="21439" y="11902"/>
                  </a:cubicBezTo>
                  <a:cubicBezTo>
                    <a:pt x="21524" y="11935"/>
                    <a:pt x="21600" y="11914"/>
                    <a:pt x="21524" y="11799"/>
                  </a:cubicBezTo>
                  <a:close/>
                  <a:moveTo>
                    <a:pt x="6475" y="20231"/>
                  </a:moveTo>
                  <a:cubicBezTo>
                    <a:pt x="6475" y="20231"/>
                    <a:pt x="6475" y="20231"/>
                    <a:pt x="6475" y="20231"/>
                  </a:cubicBezTo>
                  <a:cubicBezTo>
                    <a:pt x="6471" y="20223"/>
                    <a:pt x="6462" y="20219"/>
                    <a:pt x="6458" y="20210"/>
                  </a:cubicBezTo>
                  <a:cubicBezTo>
                    <a:pt x="6462" y="20219"/>
                    <a:pt x="6466" y="20227"/>
                    <a:pt x="6475" y="20231"/>
                  </a:cubicBezTo>
                  <a:close/>
                  <a:moveTo>
                    <a:pt x="5720" y="16843"/>
                  </a:moveTo>
                  <a:cubicBezTo>
                    <a:pt x="5737" y="16835"/>
                    <a:pt x="5750" y="16827"/>
                    <a:pt x="5767" y="16815"/>
                  </a:cubicBezTo>
                  <a:cubicBezTo>
                    <a:pt x="5771" y="16823"/>
                    <a:pt x="5771" y="16827"/>
                    <a:pt x="5775" y="16835"/>
                  </a:cubicBezTo>
                  <a:cubicBezTo>
                    <a:pt x="5758" y="16839"/>
                    <a:pt x="5741" y="16843"/>
                    <a:pt x="5720" y="16843"/>
                  </a:cubicBezTo>
                  <a:close/>
                  <a:moveTo>
                    <a:pt x="15384" y="7758"/>
                  </a:moveTo>
                  <a:cubicBezTo>
                    <a:pt x="15371" y="7745"/>
                    <a:pt x="15358" y="7733"/>
                    <a:pt x="15341" y="7717"/>
                  </a:cubicBezTo>
                  <a:cubicBezTo>
                    <a:pt x="15354" y="7729"/>
                    <a:pt x="15371" y="7741"/>
                    <a:pt x="15384" y="7758"/>
                  </a:cubicBezTo>
                  <a:cubicBezTo>
                    <a:pt x="15396" y="7770"/>
                    <a:pt x="15413" y="7787"/>
                    <a:pt x="15426" y="7799"/>
                  </a:cubicBezTo>
                  <a:cubicBezTo>
                    <a:pt x="15409" y="7787"/>
                    <a:pt x="15396" y="7770"/>
                    <a:pt x="15384" y="7758"/>
                  </a:cubicBezTo>
                  <a:close/>
                  <a:moveTo>
                    <a:pt x="16016" y="6931"/>
                  </a:moveTo>
                  <a:lnTo>
                    <a:pt x="16016" y="6931"/>
                  </a:lnTo>
                  <a:cubicBezTo>
                    <a:pt x="16028" y="6940"/>
                    <a:pt x="16037" y="6944"/>
                    <a:pt x="16049" y="6952"/>
                  </a:cubicBezTo>
                  <a:cubicBezTo>
                    <a:pt x="16037" y="6944"/>
                    <a:pt x="16028" y="6936"/>
                    <a:pt x="16016" y="6931"/>
                  </a:cubicBezTo>
                  <a:close/>
                  <a:moveTo>
                    <a:pt x="19874" y="11269"/>
                  </a:moveTo>
                  <a:cubicBezTo>
                    <a:pt x="19696" y="11260"/>
                    <a:pt x="19607" y="11154"/>
                    <a:pt x="19611" y="11001"/>
                  </a:cubicBezTo>
                  <a:cubicBezTo>
                    <a:pt x="19616" y="10862"/>
                    <a:pt x="19696" y="10763"/>
                    <a:pt x="19866" y="10775"/>
                  </a:cubicBezTo>
                  <a:cubicBezTo>
                    <a:pt x="20040" y="10784"/>
                    <a:pt x="20133" y="10886"/>
                    <a:pt x="20129" y="11043"/>
                  </a:cubicBezTo>
                  <a:cubicBezTo>
                    <a:pt x="20124" y="11178"/>
                    <a:pt x="20035" y="11277"/>
                    <a:pt x="19874" y="11269"/>
                  </a:cubicBezTo>
                  <a:close/>
                </a:path>
              </a:pathLst>
            </a:custGeom>
            <a:solidFill>
              <a:srgbClr val="FAF4EC"/>
            </a:solidFill>
            <a:ln w="12700">
              <a:miter lim="400000"/>
            </a:ln>
          </p:spPr>
          <p:txBody>
            <a:bodyPr lIns="38100" tIns="38100" rIns="38100" bIns="38100" anchor="ctr"/>
            <a:lstStyle/>
            <a:p>
              <a:pPr>
                <a:defRPr sz="3000">
                  <a:solidFill>
                    <a:srgbClr val="FFFFFF"/>
                  </a:solidFill>
                </a:defRPr>
              </a:pPr>
              <a:endParaRPr/>
            </a:p>
          </p:txBody>
        </p:sp>
        <p:sp>
          <p:nvSpPr>
            <p:cNvPr id="64" name="Shape">
              <a:extLst>
                <a:ext uri="{FF2B5EF4-FFF2-40B4-BE49-F238E27FC236}">
                  <a16:creationId xmlns:a16="http://schemas.microsoft.com/office/drawing/2014/main" id="{D465176E-2035-A6E1-B8AC-41576C477251}"/>
                </a:ext>
              </a:extLst>
            </p:cNvPr>
            <p:cNvSpPr/>
            <p:nvPr/>
          </p:nvSpPr>
          <p:spPr>
            <a:xfrm>
              <a:off x="2844799" y="3175000"/>
              <a:ext cx="1866902" cy="4639312"/>
            </a:xfrm>
            <a:custGeom>
              <a:avLst/>
              <a:gdLst/>
              <a:ahLst/>
              <a:cxnLst>
                <a:cxn ang="0">
                  <a:pos x="wd2" y="hd2"/>
                </a:cxn>
                <a:cxn ang="5400000">
                  <a:pos x="wd2" y="hd2"/>
                </a:cxn>
                <a:cxn ang="10800000">
                  <a:pos x="wd2" y="hd2"/>
                </a:cxn>
                <a:cxn ang="16200000">
                  <a:pos x="wd2" y="hd2"/>
                </a:cxn>
              </a:cxnLst>
              <a:rect l="0" t="0" r="r" b="b"/>
              <a:pathLst>
                <a:path w="21600" h="21600" extrusionOk="0">
                  <a:moveTo>
                    <a:pt x="5628" y="2194"/>
                  </a:moveTo>
                  <a:cubicBezTo>
                    <a:pt x="7009" y="3211"/>
                    <a:pt x="7538" y="4346"/>
                    <a:pt x="8376" y="5434"/>
                  </a:cubicBezTo>
                  <a:cubicBezTo>
                    <a:pt x="9918" y="7444"/>
                    <a:pt x="12740" y="9076"/>
                    <a:pt x="17236" y="10194"/>
                  </a:cubicBezTo>
                  <a:cubicBezTo>
                    <a:pt x="18558" y="10519"/>
                    <a:pt x="19998" y="10744"/>
                    <a:pt x="21600" y="11004"/>
                  </a:cubicBezTo>
                  <a:cubicBezTo>
                    <a:pt x="20895" y="11105"/>
                    <a:pt x="20380" y="11193"/>
                    <a:pt x="19837" y="11264"/>
                  </a:cubicBezTo>
                  <a:cubicBezTo>
                    <a:pt x="17133" y="11601"/>
                    <a:pt x="14415" y="11867"/>
                    <a:pt x="11535" y="11731"/>
                  </a:cubicBezTo>
                  <a:cubicBezTo>
                    <a:pt x="10433" y="11678"/>
                    <a:pt x="9713" y="11306"/>
                    <a:pt x="8699" y="11217"/>
                  </a:cubicBezTo>
                  <a:cubicBezTo>
                    <a:pt x="7406" y="11105"/>
                    <a:pt x="6686" y="10773"/>
                    <a:pt x="6186" y="10318"/>
                  </a:cubicBezTo>
                  <a:cubicBezTo>
                    <a:pt x="6024" y="10164"/>
                    <a:pt x="6171" y="10117"/>
                    <a:pt x="6553" y="10093"/>
                  </a:cubicBezTo>
                  <a:cubicBezTo>
                    <a:pt x="7347" y="10052"/>
                    <a:pt x="8140" y="10005"/>
                    <a:pt x="9110" y="9821"/>
                  </a:cubicBezTo>
                  <a:cubicBezTo>
                    <a:pt x="8743" y="9827"/>
                    <a:pt x="8611" y="9827"/>
                    <a:pt x="8478" y="9833"/>
                  </a:cubicBezTo>
                  <a:cubicBezTo>
                    <a:pt x="6862" y="9946"/>
                    <a:pt x="5863" y="9727"/>
                    <a:pt x="5172" y="9141"/>
                  </a:cubicBezTo>
                  <a:cubicBezTo>
                    <a:pt x="4967" y="8958"/>
                    <a:pt x="4996" y="8881"/>
                    <a:pt x="5554" y="8881"/>
                  </a:cubicBezTo>
                  <a:cubicBezTo>
                    <a:pt x="6216" y="8881"/>
                    <a:pt x="6862" y="8834"/>
                    <a:pt x="7523" y="8692"/>
                  </a:cubicBezTo>
                  <a:cubicBezTo>
                    <a:pt x="7391" y="8674"/>
                    <a:pt x="7332" y="8662"/>
                    <a:pt x="7273" y="8662"/>
                  </a:cubicBezTo>
                  <a:cubicBezTo>
                    <a:pt x="4599" y="8704"/>
                    <a:pt x="3850" y="8343"/>
                    <a:pt x="4643" y="7314"/>
                  </a:cubicBezTo>
                  <a:cubicBezTo>
                    <a:pt x="6436" y="4996"/>
                    <a:pt x="5481" y="2874"/>
                    <a:pt x="2057" y="905"/>
                  </a:cubicBezTo>
                  <a:cubicBezTo>
                    <a:pt x="1484" y="574"/>
                    <a:pt x="691" y="302"/>
                    <a:pt x="0" y="0"/>
                  </a:cubicBezTo>
                  <a:cubicBezTo>
                    <a:pt x="2292" y="556"/>
                    <a:pt x="4320" y="1236"/>
                    <a:pt x="5628" y="2194"/>
                  </a:cubicBezTo>
                  <a:close/>
                  <a:moveTo>
                    <a:pt x="17148" y="21080"/>
                  </a:moveTo>
                  <a:cubicBezTo>
                    <a:pt x="17809" y="20471"/>
                    <a:pt x="17603" y="19814"/>
                    <a:pt x="17838" y="19176"/>
                  </a:cubicBezTo>
                  <a:cubicBezTo>
                    <a:pt x="16766" y="19264"/>
                    <a:pt x="15796" y="19448"/>
                    <a:pt x="14826" y="19637"/>
                  </a:cubicBezTo>
                  <a:cubicBezTo>
                    <a:pt x="15796" y="20069"/>
                    <a:pt x="16604" y="20542"/>
                    <a:pt x="17148" y="21080"/>
                  </a:cubicBezTo>
                  <a:close/>
                  <a:moveTo>
                    <a:pt x="13533" y="21600"/>
                  </a:moveTo>
                  <a:cubicBezTo>
                    <a:pt x="13577" y="21464"/>
                    <a:pt x="13621" y="21328"/>
                    <a:pt x="13680" y="21198"/>
                  </a:cubicBezTo>
                  <a:cubicBezTo>
                    <a:pt x="12372" y="21026"/>
                    <a:pt x="11138" y="20796"/>
                    <a:pt x="9948" y="20524"/>
                  </a:cubicBezTo>
                  <a:cubicBezTo>
                    <a:pt x="9816" y="20689"/>
                    <a:pt x="9683" y="20861"/>
                    <a:pt x="9331" y="20985"/>
                  </a:cubicBezTo>
                  <a:cubicBezTo>
                    <a:pt x="10682" y="21227"/>
                    <a:pt x="12078" y="21446"/>
                    <a:pt x="13533" y="21600"/>
                  </a:cubicBezTo>
                  <a:close/>
                </a:path>
              </a:pathLst>
            </a:custGeom>
            <a:solidFill>
              <a:srgbClr val="E0DBBE"/>
            </a:solidFill>
            <a:ln w="12700">
              <a:miter lim="400000"/>
            </a:ln>
          </p:spPr>
          <p:txBody>
            <a:bodyPr lIns="38100" tIns="38100" rIns="38100" bIns="38100" anchor="ctr"/>
            <a:lstStyle/>
            <a:p>
              <a:pPr>
                <a:defRPr sz="3000">
                  <a:solidFill>
                    <a:srgbClr val="FFFFFF"/>
                  </a:solidFill>
                </a:defRPr>
              </a:pPr>
              <a:endParaRPr/>
            </a:p>
          </p:txBody>
        </p:sp>
        <p:sp>
          <p:nvSpPr>
            <p:cNvPr id="65" name="Shape">
              <a:extLst>
                <a:ext uri="{FF2B5EF4-FFF2-40B4-BE49-F238E27FC236}">
                  <a16:creationId xmlns:a16="http://schemas.microsoft.com/office/drawing/2014/main" id="{7259E84E-E66E-A0D6-DC25-5EB740D4DEFC}"/>
                </a:ext>
              </a:extLst>
            </p:cNvPr>
            <p:cNvSpPr/>
            <p:nvPr/>
          </p:nvSpPr>
          <p:spPr>
            <a:xfrm>
              <a:off x="2349499" y="5905500"/>
              <a:ext cx="3493955" cy="1897399"/>
            </a:xfrm>
            <a:custGeom>
              <a:avLst/>
              <a:gdLst/>
              <a:ahLst/>
              <a:cxnLst>
                <a:cxn ang="0">
                  <a:pos x="wd2" y="hd2"/>
                </a:cxn>
                <a:cxn ang="5400000">
                  <a:pos x="wd2" y="hd2"/>
                </a:cxn>
                <a:cxn ang="10800000">
                  <a:pos x="wd2" y="hd2"/>
                </a:cxn>
                <a:cxn ang="16200000">
                  <a:pos x="wd2" y="hd2"/>
                </a:cxn>
              </a:cxnLst>
              <a:rect l="0" t="0" r="r" b="b"/>
              <a:pathLst>
                <a:path w="21546" h="21371" extrusionOk="0">
                  <a:moveTo>
                    <a:pt x="21546" y="315"/>
                  </a:moveTo>
                  <a:cubicBezTo>
                    <a:pt x="21523" y="400"/>
                    <a:pt x="21507" y="486"/>
                    <a:pt x="21476" y="558"/>
                  </a:cubicBezTo>
                  <a:cubicBezTo>
                    <a:pt x="19549" y="4506"/>
                    <a:pt x="17560" y="8325"/>
                    <a:pt x="15304" y="11658"/>
                  </a:cubicBezTo>
                  <a:cubicBezTo>
                    <a:pt x="15147" y="11901"/>
                    <a:pt x="14897" y="12001"/>
                    <a:pt x="14873" y="12474"/>
                  </a:cubicBezTo>
                  <a:cubicBezTo>
                    <a:pt x="14599" y="12187"/>
                    <a:pt x="14333" y="11887"/>
                    <a:pt x="14020" y="11558"/>
                  </a:cubicBezTo>
                  <a:cubicBezTo>
                    <a:pt x="13941" y="12488"/>
                    <a:pt x="13863" y="13360"/>
                    <a:pt x="13785" y="14247"/>
                  </a:cubicBezTo>
                  <a:cubicBezTo>
                    <a:pt x="13377" y="14676"/>
                    <a:pt x="12978" y="15091"/>
                    <a:pt x="12571" y="15520"/>
                  </a:cubicBezTo>
                  <a:cubicBezTo>
                    <a:pt x="11999" y="15735"/>
                    <a:pt x="11482" y="16178"/>
                    <a:pt x="10965" y="16636"/>
                  </a:cubicBezTo>
                  <a:cubicBezTo>
                    <a:pt x="10315" y="15120"/>
                    <a:pt x="9626" y="13689"/>
                    <a:pt x="8812" y="12459"/>
                  </a:cubicBezTo>
                  <a:cubicBezTo>
                    <a:pt x="8921" y="12187"/>
                    <a:pt x="9015" y="11873"/>
                    <a:pt x="9148" y="11630"/>
                  </a:cubicBezTo>
                  <a:cubicBezTo>
                    <a:pt x="10723" y="8840"/>
                    <a:pt x="12579" y="6866"/>
                    <a:pt x="14584" y="5321"/>
                  </a:cubicBezTo>
                  <a:cubicBezTo>
                    <a:pt x="15946" y="4263"/>
                    <a:pt x="17348" y="3247"/>
                    <a:pt x="18163" y="830"/>
                  </a:cubicBezTo>
                  <a:cubicBezTo>
                    <a:pt x="18523" y="-229"/>
                    <a:pt x="18828" y="-143"/>
                    <a:pt x="19298" y="357"/>
                  </a:cubicBezTo>
                  <a:cubicBezTo>
                    <a:pt x="19424" y="486"/>
                    <a:pt x="19588" y="501"/>
                    <a:pt x="19737" y="572"/>
                  </a:cubicBezTo>
                  <a:cubicBezTo>
                    <a:pt x="20363" y="915"/>
                    <a:pt x="20943" y="443"/>
                    <a:pt x="21546" y="315"/>
                  </a:cubicBezTo>
                  <a:close/>
                  <a:moveTo>
                    <a:pt x="4794" y="11644"/>
                  </a:moveTo>
                  <a:cubicBezTo>
                    <a:pt x="4684" y="11301"/>
                    <a:pt x="4567" y="10972"/>
                    <a:pt x="4457" y="10643"/>
                  </a:cubicBezTo>
                  <a:cubicBezTo>
                    <a:pt x="3948" y="10900"/>
                    <a:pt x="3870" y="11887"/>
                    <a:pt x="3541" y="12445"/>
                  </a:cubicBezTo>
                  <a:cubicBezTo>
                    <a:pt x="4551" y="13589"/>
                    <a:pt x="5554" y="14920"/>
                    <a:pt x="5945" y="16965"/>
                  </a:cubicBezTo>
                  <a:cubicBezTo>
                    <a:pt x="6329" y="18954"/>
                    <a:pt x="7159" y="19340"/>
                    <a:pt x="8028" y="19869"/>
                  </a:cubicBezTo>
                  <a:cubicBezTo>
                    <a:pt x="8216" y="19583"/>
                    <a:pt x="8287" y="19168"/>
                    <a:pt x="8357" y="18753"/>
                  </a:cubicBezTo>
                  <a:cubicBezTo>
                    <a:pt x="6752" y="17108"/>
                    <a:pt x="5710" y="14490"/>
                    <a:pt x="4794" y="11644"/>
                  </a:cubicBezTo>
                  <a:close/>
                  <a:moveTo>
                    <a:pt x="2327" y="16593"/>
                  </a:moveTo>
                  <a:cubicBezTo>
                    <a:pt x="1998" y="16021"/>
                    <a:pt x="1677" y="15449"/>
                    <a:pt x="1348" y="14877"/>
                  </a:cubicBezTo>
                  <a:cubicBezTo>
                    <a:pt x="831" y="16364"/>
                    <a:pt x="714" y="17981"/>
                    <a:pt x="847" y="19697"/>
                  </a:cubicBezTo>
                  <a:cubicBezTo>
                    <a:pt x="854" y="19712"/>
                    <a:pt x="870" y="19740"/>
                    <a:pt x="878" y="19769"/>
                  </a:cubicBezTo>
                  <a:cubicBezTo>
                    <a:pt x="1418" y="18782"/>
                    <a:pt x="1927" y="17781"/>
                    <a:pt x="2327" y="16593"/>
                  </a:cubicBezTo>
                  <a:close/>
                  <a:moveTo>
                    <a:pt x="338" y="11715"/>
                  </a:moveTo>
                  <a:cubicBezTo>
                    <a:pt x="251" y="12173"/>
                    <a:pt x="157" y="12631"/>
                    <a:pt x="71" y="13089"/>
                  </a:cubicBezTo>
                  <a:cubicBezTo>
                    <a:pt x="16" y="13403"/>
                    <a:pt x="-54" y="13804"/>
                    <a:pt x="63" y="14018"/>
                  </a:cubicBezTo>
                  <a:cubicBezTo>
                    <a:pt x="204" y="14290"/>
                    <a:pt x="385" y="13933"/>
                    <a:pt x="541" y="13847"/>
                  </a:cubicBezTo>
                  <a:cubicBezTo>
                    <a:pt x="643" y="13790"/>
                    <a:pt x="714" y="13604"/>
                    <a:pt x="800" y="13475"/>
                  </a:cubicBezTo>
                  <a:cubicBezTo>
                    <a:pt x="651" y="12903"/>
                    <a:pt x="494" y="12302"/>
                    <a:pt x="338" y="11715"/>
                  </a:cubicBezTo>
                  <a:close/>
                  <a:moveTo>
                    <a:pt x="776" y="19826"/>
                  </a:moveTo>
                  <a:cubicBezTo>
                    <a:pt x="721" y="19969"/>
                    <a:pt x="674" y="20112"/>
                    <a:pt x="620" y="20241"/>
                  </a:cubicBezTo>
                  <a:cubicBezTo>
                    <a:pt x="596" y="20255"/>
                    <a:pt x="573" y="20255"/>
                    <a:pt x="549" y="20270"/>
                  </a:cubicBezTo>
                  <a:cubicBezTo>
                    <a:pt x="580" y="20312"/>
                    <a:pt x="612" y="20355"/>
                    <a:pt x="635" y="20384"/>
                  </a:cubicBezTo>
                  <a:cubicBezTo>
                    <a:pt x="635" y="20341"/>
                    <a:pt x="643" y="20312"/>
                    <a:pt x="643" y="20284"/>
                  </a:cubicBezTo>
                  <a:cubicBezTo>
                    <a:pt x="698" y="20155"/>
                    <a:pt x="753" y="20012"/>
                    <a:pt x="807" y="19883"/>
                  </a:cubicBezTo>
                  <a:cubicBezTo>
                    <a:pt x="807" y="19883"/>
                    <a:pt x="807" y="19883"/>
                    <a:pt x="807" y="19883"/>
                  </a:cubicBezTo>
                  <a:cubicBezTo>
                    <a:pt x="831" y="19840"/>
                    <a:pt x="854" y="19797"/>
                    <a:pt x="878" y="19755"/>
                  </a:cubicBezTo>
                  <a:cubicBezTo>
                    <a:pt x="870" y="19726"/>
                    <a:pt x="854" y="19712"/>
                    <a:pt x="847" y="19683"/>
                  </a:cubicBezTo>
                  <a:cubicBezTo>
                    <a:pt x="823" y="19740"/>
                    <a:pt x="800" y="19783"/>
                    <a:pt x="776" y="19826"/>
                  </a:cubicBezTo>
                  <a:cubicBezTo>
                    <a:pt x="776" y="19826"/>
                    <a:pt x="776" y="19826"/>
                    <a:pt x="776" y="19826"/>
                  </a:cubicBezTo>
                  <a:close/>
                  <a:moveTo>
                    <a:pt x="5906" y="21013"/>
                  </a:moveTo>
                  <a:cubicBezTo>
                    <a:pt x="6493" y="21128"/>
                    <a:pt x="7081" y="21242"/>
                    <a:pt x="7660" y="21371"/>
                  </a:cubicBezTo>
                  <a:cubicBezTo>
                    <a:pt x="7715" y="20856"/>
                    <a:pt x="7825" y="20456"/>
                    <a:pt x="8177" y="20556"/>
                  </a:cubicBezTo>
                  <a:cubicBezTo>
                    <a:pt x="7629" y="20098"/>
                    <a:pt x="7073" y="19640"/>
                    <a:pt x="6525" y="19168"/>
                  </a:cubicBezTo>
                  <a:cubicBezTo>
                    <a:pt x="6321" y="19783"/>
                    <a:pt x="6117" y="20398"/>
                    <a:pt x="5906" y="21013"/>
                  </a:cubicBezTo>
                  <a:close/>
                </a:path>
              </a:pathLst>
            </a:custGeom>
            <a:solidFill>
              <a:srgbClr val="ECE7D6"/>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BA2DE604-7EEC-B797-1440-433D0F860B60}"/>
                </a:ext>
              </a:extLst>
            </p:cNvPr>
            <p:cNvSpPr/>
            <p:nvPr/>
          </p:nvSpPr>
          <p:spPr>
            <a:xfrm>
              <a:off x="2400300" y="6714069"/>
              <a:ext cx="4356364" cy="2554284"/>
            </a:xfrm>
            <a:custGeom>
              <a:avLst/>
              <a:gdLst/>
              <a:ahLst/>
              <a:cxnLst>
                <a:cxn ang="0">
                  <a:pos x="wd2" y="hd2"/>
                </a:cxn>
                <a:cxn ang="5400000">
                  <a:pos x="wd2" y="hd2"/>
                </a:cxn>
                <a:cxn ang="10800000">
                  <a:pos x="wd2" y="hd2"/>
                </a:cxn>
                <a:cxn ang="16200000">
                  <a:pos x="wd2" y="hd2"/>
                </a:cxn>
              </a:cxnLst>
              <a:rect l="0" t="0" r="r" b="b"/>
              <a:pathLst>
                <a:path w="21420" h="21474" extrusionOk="0">
                  <a:moveTo>
                    <a:pt x="21266" y="20735"/>
                  </a:moveTo>
                  <a:cubicBezTo>
                    <a:pt x="20304" y="19134"/>
                    <a:pt x="19274" y="17660"/>
                    <a:pt x="18137" y="16432"/>
                  </a:cubicBezTo>
                  <a:cubicBezTo>
                    <a:pt x="17613" y="15866"/>
                    <a:pt x="17188" y="15290"/>
                    <a:pt x="17157" y="14169"/>
                  </a:cubicBezTo>
                  <a:cubicBezTo>
                    <a:pt x="17588" y="13336"/>
                    <a:pt x="17794" y="12300"/>
                    <a:pt x="17950" y="11243"/>
                  </a:cubicBezTo>
                  <a:cubicBezTo>
                    <a:pt x="18374" y="8339"/>
                    <a:pt x="18118" y="5541"/>
                    <a:pt x="17519" y="2648"/>
                  </a:cubicBezTo>
                  <a:cubicBezTo>
                    <a:pt x="16732" y="4581"/>
                    <a:pt x="16101" y="6481"/>
                    <a:pt x="15933" y="8745"/>
                  </a:cubicBezTo>
                  <a:cubicBezTo>
                    <a:pt x="15789" y="10592"/>
                    <a:pt x="15983" y="12343"/>
                    <a:pt x="16545" y="13944"/>
                  </a:cubicBezTo>
                  <a:cubicBezTo>
                    <a:pt x="16620" y="14169"/>
                    <a:pt x="16695" y="14404"/>
                    <a:pt x="16857" y="14489"/>
                  </a:cubicBezTo>
                  <a:cubicBezTo>
                    <a:pt x="16870" y="14393"/>
                    <a:pt x="16901" y="14275"/>
                    <a:pt x="16888" y="14190"/>
                  </a:cubicBezTo>
                  <a:cubicBezTo>
                    <a:pt x="16682" y="12770"/>
                    <a:pt x="16707" y="11329"/>
                    <a:pt x="16732" y="9898"/>
                  </a:cubicBezTo>
                  <a:cubicBezTo>
                    <a:pt x="16757" y="8563"/>
                    <a:pt x="16870" y="7239"/>
                    <a:pt x="17057" y="5937"/>
                  </a:cubicBezTo>
                  <a:cubicBezTo>
                    <a:pt x="16907" y="8745"/>
                    <a:pt x="16795" y="11553"/>
                    <a:pt x="17051" y="14372"/>
                  </a:cubicBezTo>
                  <a:cubicBezTo>
                    <a:pt x="17051" y="14372"/>
                    <a:pt x="17057" y="14361"/>
                    <a:pt x="17057" y="14361"/>
                  </a:cubicBezTo>
                  <a:cubicBezTo>
                    <a:pt x="17076" y="14638"/>
                    <a:pt x="17101" y="14948"/>
                    <a:pt x="17132" y="15365"/>
                  </a:cubicBezTo>
                  <a:cubicBezTo>
                    <a:pt x="16076" y="13944"/>
                    <a:pt x="14753" y="13667"/>
                    <a:pt x="13860" y="12076"/>
                  </a:cubicBezTo>
                  <a:cubicBezTo>
                    <a:pt x="13760" y="11894"/>
                    <a:pt x="13679" y="11745"/>
                    <a:pt x="13685" y="11457"/>
                  </a:cubicBezTo>
                  <a:cubicBezTo>
                    <a:pt x="13797" y="8061"/>
                    <a:pt x="13198" y="5125"/>
                    <a:pt x="11718" y="2787"/>
                  </a:cubicBezTo>
                  <a:cubicBezTo>
                    <a:pt x="11699" y="2755"/>
                    <a:pt x="11687" y="2701"/>
                    <a:pt x="11668" y="2659"/>
                  </a:cubicBezTo>
                  <a:cubicBezTo>
                    <a:pt x="11649" y="2616"/>
                    <a:pt x="11624" y="2573"/>
                    <a:pt x="11605" y="2531"/>
                  </a:cubicBezTo>
                  <a:cubicBezTo>
                    <a:pt x="11605" y="2531"/>
                    <a:pt x="11605" y="2552"/>
                    <a:pt x="11605" y="2552"/>
                  </a:cubicBezTo>
                  <a:cubicBezTo>
                    <a:pt x="11387" y="2338"/>
                    <a:pt x="11174" y="2114"/>
                    <a:pt x="10925" y="1869"/>
                  </a:cubicBezTo>
                  <a:cubicBezTo>
                    <a:pt x="10862" y="2563"/>
                    <a:pt x="10800" y="3214"/>
                    <a:pt x="10737" y="3876"/>
                  </a:cubicBezTo>
                  <a:cubicBezTo>
                    <a:pt x="10719" y="6769"/>
                    <a:pt x="11562" y="8915"/>
                    <a:pt x="12754" y="10773"/>
                  </a:cubicBezTo>
                  <a:cubicBezTo>
                    <a:pt x="13098" y="11307"/>
                    <a:pt x="13541" y="11660"/>
                    <a:pt x="13766" y="12407"/>
                  </a:cubicBezTo>
                  <a:cubicBezTo>
                    <a:pt x="13778" y="12439"/>
                    <a:pt x="13791" y="12482"/>
                    <a:pt x="13810" y="12514"/>
                  </a:cubicBezTo>
                  <a:cubicBezTo>
                    <a:pt x="13785" y="12492"/>
                    <a:pt x="13760" y="12482"/>
                    <a:pt x="13741" y="12460"/>
                  </a:cubicBezTo>
                  <a:cubicBezTo>
                    <a:pt x="13048" y="12076"/>
                    <a:pt x="12361" y="11692"/>
                    <a:pt x="11668" y="11318"/>
                  </a:cubicBezTo>
                  <a:cubicBezTo>
                    <a:pt x="10700" y="10795"/>
                    <a:pt x="10088" y="9545"/>
                    <a:pt x="9482" y="8264"/>
                  </a:cubicBezTo>
                  <a:cubicBezTo>
                    <a:pt x="9251" y="7293"/>
                    <a:pt x="8908" y="6438"/>
                    <a:pt x="8496" y="5670"/>
                  </a:cubicBezTo>
                  <a:cubicBezTo>
                    <a:pt x="7977" y="4538"/>
                    <a:pt x="7428" y="3470"/>
                    <a:pt x="6778" y="2552"/>
                  </a:cubicBezTo>
                  <a:cubicBezTo>
                    <a:pt x="5779" y="1324"/>
                    <a:pt x="4705" y="406"/>
                    <a:pt x="3475" y="75"/>
                  </a:cubicBezTo>
                  <a:cubicBezTo>
                    <a:pt x="3412" y="64"/>
                    <a:pt x="3356" y="32"/>
                    <a:pt x="3294" y="32"/>
                  </a:cubicBezTo>
                  <a:cubicBezTo>
                    <a:pt x="3194" y="21"/>
                    <a:pt x="3094" y="11"/>
                    <a:pt x="2950" y="0"/>
                  </a:cubicBezTo>
                  <a:cubicBezTo>
                    <a:pt x="3075" y="438"/>
                    <a:pt x="3188" y="811"/>
                    <a:pt x="3294" y="1196"/>
                  </a:cubicBezTo>
                  <a:cubicBezTo>
                    <a:pt x="3388" y="1441"/>
                    <a:pt x="3481" y="1687"/>
                    <a:pt x="3562" y="1943"/>
                  </a:cubicBezTo>
                  <a:cubicBezTo>
                    <a:pt x="4287" y="4057"/>
                    <a:pt x="5117" y="6022"/>
                    <a:pt x="6404" y="7260"/>
                  </a:cubicBezTo>
                  <a:cubicBezTo>
                    <a:pt x="6909" y="7752"/>
                    <a:pt x="7440" y="8168"/>
                    <a:pt x="7990" y="8478"/>
                  </a:cubicBezTo>
                  <a:cubicBezTo>
                    <a:pt x="8358" y="8595"/>
                    <a:pt x="8727" y="8691"/>
                    <a:pt x="9089" y="8841"/>
                  </a:cubicBezTo>
                  <a:cubicBezTo>
                    <a:pt x="9251" y="8905"/>
                    <a:pt x="9432" y="8819"/>
                    <a:pt x="9576" y="9054"/>
                  </a:cubicBezTo>
                  <a:cubicBezTo>
                    <a:pt x="9882" y="9567"/>
                    <a:pt x="10188" y="10058"/>
                    <a:pt x="10500" y="10560"/>
                  </a:cubicBezTo>
                  <a:cubicBezTo>
                    <a:pt x="10513" y="10581"/>
                    <a:pt x="10525" y="10602"/>
                    <a:pt x="10538" y="10613"/>
                  </a:cubicBezTo>
                  <a:cubicBezTo>
                    <a:pt x="10519" y="10613"/>
                    <a:pt x="10494" y="10602"/>
                    <a:pt x="10475" y="10602"/>
                  </a:cubicBezTo>
                  <a:cubicBezTo>
                    <a:pt x="9794" y="10410"/>
                    <a:pt x="9157" y="9983"/>
                    <a:pt x="8502" y="9620"/>
                  </a:cubicBezTo>
                  <a:cubicBezTo>
                    <a:pt x="8308" y="9513"/>
                    <a:pt x="8077" y="9513"/>
                    <a:pt x="7927" y="9204"/>
                  </a:cubicBezTo>
                  <a:cubicBezTo>
                    <a:pt x="7309" y="8926"/>
                    <a:pt x="6716" y="8531"/>
                    <a:pt x="6135" y="8083"/>
                  </a:cubicBezTo>
                  <a:cubicBezTo>
                    <a:pt x="5436" y="7688"/>
                    <a:pt x="4780" y="7399"/>
                    <a:pt x="4474" y="5915"/>
                  </a:cubicBezTo>
                  <a:cubicBezTo>
                    <a:pt x="4162" y="4388"/>
                    <a:pt x="3369" y="3385"/>
                    <a:pt x="2557" y="2541"/>
                  </a:cubicBezTo>
                  <a:cubicBezTo>
                    <a:pt x="1808" y="1922"/>
                    <a:pt x="1021" y="1602"/>
                    <a:pt x="184" y="1783"/>
                  </a:cubicBezTo>
                  <a:cubicBezTo>
                    <a:pt x="115" y="1794"/>
                    <a:pt x="-22" y="1698"/>
                    <a:pt x="3" y="1986"/>
                  </a:cubicBezTo>
                  <a:cubicBezTo>
                    <a:pt x="128" y="2434"/>
                    <a:pt x="253" y="2872"/>
                    <a:pt x="378" y="3321"/>
                  </a:cubicBezTo>
                  <a:cubicBezTo>
                    <a:pt x="521" y="3662"/>
                    <a:pt x="665" y="4004"/>
                    <a:pt x="808" y="4356"/>
                  </a:cubicBezTo>
                  <a:cubicBezTo>
                    <a:pt x="1071" y="4783"/>
                    <a:pt x="1327" y="5210"/>
                    <a:pt x="1589" y="5638"/>
                  </a:cubicBezTo>
                  <a:cubicBezTo>
                    <a:pt x="2276" y="6449"/>
                    <a:pt x="3025" y="6972"/>
                    <a:pt x="3843" y="7228"/>
                  </a:cubicBezTo>
                  <a:cubicBezTo>
                    <a:pt x="4206" y="7335"/>
                    <a:pt x="4599" y="7186"/>
                    <a:pt x="4930" y="7570"/>
                  </a:cubicBezTo>
                  <a:cubicBezTo>
                    <a:pt x="5367" y="7912"/>
                    <a:pt x="5810" y="8253"/>
                    <a:pt x="6248" y="8606"/>
                  </a:cubicBezTo>
                  <a:cubicBezTo>
                    <a:pt x="7228" y="9225"/>
                    <a:pt x="8165" y="10058"/>
                    <a:pt x="9239" y="10410"/>
                  </a:cubicBezTo>
                  <a:cubicBezTo>
                    <a:pt x="8820" y="10987"/>
                    <a:pt x="8433" y="10635"/>
                    <a:pt x="8096" y="10421"/>
                  </a:cubicBezTo>
                  <a:cubicBezTo>
                    <a:pt x="7353" y="9951"/>
                    <a:pt x="6616" y="9513"/>
                    <a:pt x="5842" y="9214"/>
                  </a:cubicBezTo>
                  <a:cubicBezTo>
                    <a:pt x="5373" y="9129"/>
                    <a:pt x="4905" y="9044"/>
                    <a:pt x="4443" y="8948"/>
                  </a:cubicBezTo>
                  <a:cubicBezTo>
                    <a:pt x="4362" y="8948"/>
                    <a:pt x="4274" y="8948"/>
                    <a:pt x="4193" y="8948"/>
                  </a:cubicBezTo>
                  <a:cubicBezTo>
                    <a:pt x="4099" y="8948"/>
                    <a:pt x="4006" y="8948"/>
                    <a:pt x="3906" y="8948"/>
                  </a:cubicBezTo>
                  <a:cubicBezTo>
                    <a:pt x="3063" y="9054"/>
                    <a:pt x="2214" y="9193"/>
                    <a:pt x="1370" y="9108"/>
                  </a:cubicBezTo>
                  <a:cubicBezTo>
                    <a:pt x="971" y="9065"/>
                    <a:pt x="571" y="8937"/>
                    <a:pt x="240" y="8488"/>
                  </a:cubicBezTo>
                  <a:cubicBezTo>
                    <a:pt x="215" y="8456"/>
                    <a:pt x="190" y="8424"/>
                    <a:pt x="172" y="8403"/>
                  </a:cubicBezTo>
                  <a:cubicBezTo>
                    <a:pt x="-72" y="8382"/>
                    <a:pt x="84" y="8606"/>
                    <a:pt x="115" y="8713"/>
                  </a:cubicBezTo>
                  <a:cubicBezTo>
                    <a:pt x="415" y="9684"/>
                    <a:pt x="890" y="10368"/>
                    <a:pt x="1383" y="11030"/>
                  </a:cubicBezTo>
                  <a:cubicBezTo>
                    <a:pt x="1452" y="11126"/>
                    <a:pt x="1514" y="11222"/>
                    <a:pt x="1583" y="11329"/>
                  </a:cubicBezTo>
                  <a:cubicBezTo>
                    <a:pt x="2413" y="12108"/>
                    <a:pt x="3256" y="12791"/>
                    <a:pt x="4212" y="13037"/>
                  </a:cubicBezTo>
                  <a:cubicBezTo>
                    <a:pt x="5642" y="13400"/>
                    <a:pt x="6984" y="13005"/>
                    <a:pt x="8221" y="11702"/>
                  </a:cubicBezTo>
                  <a:cubicBezTo>
                    <a:pt x="9026" y="10859"/>
                    <a:pt x="9832" y="10496"/>
                    <a:pt x="10744" y="11222"/>
                  </a:cubicBezTo>
                  <a:cubicBezTo>
                    <a:pt x="11274" y="11638"/>
                    <a:pt x="11849" y="11905"/>
                    <a:pt x="12405" y="12236"/>
                  </a:cubicBezTo>
                  <a:cubicBezTo>
                    <a:pt x="12442" y="12268"/>
                    <a:pt x="12486" y="12311"/>
                    <a:pt x="12523" y="12343"/>
                  </a:cubicBezTo>
                  <a:cubicBezTo>
                    <a:pt x="12467" y="12343"/>
                    <a:pt x="12411" y="12343"/>
                    <a:pt x="12355" y="12343"/>
                  </a:cubicBezTo>
                  <a:cubicBezTo>
                    <a:pt x="10132" y="11980"/>
                    <a:pt x="8165" y="13122"/>
                    <a:pt x="6372" y="15290"/>
                  </a:cubicBezTo>
                  <a:cubicBezTo>
                    <a:pt x="6291" y="15386"/>
                    <a:pt x="6223" y="15514"/>
                    <a:pt x="6154" y="15621"/>
                  </a:cubicBezTo>
                  <a:cubicBezTo>
                    <a:pt x="6241" y="15696"/>
                    <a:pt x="6322" y="15802"/>
                    <a:pt x="6410" y="15856"/>
                  </a:cubicBezTo>
                  <a:cubicBezTo>
                    <a:pt x="8808" y="17158"/>
                    <a:pt x="10850" y="16037"/>
                    <a:pt x="12617" y="13154"/>
                  </a:cubicBezTo>
                  <a:cubicBezTo>
                    <a:pt x="12892" y="12706"/>
                    <a:pt x="13098" y="12610"/>
                    <a:pt x="13454" y="12855"/>
                  </a:cubicBezTo>
                  <a:cubicBezTo>
                    <a:pt x="16301" y="14767"/>
                    <a:pt x="18799" y="17596"/>
                    <a:pt x="20978" y="21248"/>
                  </a:cubicBezTo>
                  <a:cubicBezTo>
                    <a:pt x="21103" y="21451"/>
                    <a:pt x="21185" y="21600"/>
                    <a:pt x="21341" y="21322"/>
                  </a:cubicBezTo>
                  <a:cubicBezTo>
                    <a:pt x="21528" y="20959"/>
                    <a:pt x="21334" y="20853"/>
                    <a:pt x="21266" y="20735"/>
                  </a:cubicBezTo>
                  <a:close/>
                  <a:moveTo>
                    <a:pt x="11911" y="6075"/>
                  </a:moveTo>
                  <a:lnTo>
                    <a:pt x="11918" y="6065"/>
                  </a:lnTo>
                  <a:cubicBezTo>
                    <a:pt x="12317" y="7538"/>
                    <a:pt x="12711" y="9012"/>
                    <a:pt x="13142" y="10474"/>
                  </a:cubicBezTo>
                  <a:cubicBezTo>
                    <a:pt x="12567" y="9140"/>
                    <a:pt x="12111" y="7709"/>
                    <a:pt x="11911" y="6075"/>
                  </a:cubicBezTo>
                  <a:close/>
                  <a:moveTo>
                    <a:pt x="8152" y="7592"/>
                  </a:moveTo>
                  <a:cubicBezTo>
                    <a:pt x="7347" y="6780"/>
                    <a:pt x="6616" y="5808"/>
                    <a:pt x="6048" y="4506"/>
                  </a:cubicBezTo>
                  <a:lnTo>
                    <a:pt x="6060" y="4484"/>
                  </a:lnTo>
                  <a:cubicBezTo>
                    <a:pt x="6379" y="4709"/>
                    <a:pt x="6585" y="5189"/>
                    <a:pt x="6841" y="5541"/>
                  </a:cubicBezTo>
                  <a:cubicBezTo>
                    <a:pt x="7553" y="6502"/>
                    <a:pt x="8289" y="7410"/>
                    <a:pt x="9157" y="8382"/>
                  </a:cubicBezTo>
                  <a:cubicBezTo>
                    <a:pt x="8702" y="8221"/>
                    <a:pt x="8433" y="7880"/>
                    <a:pt x="8152" y="7592"/>
                  </a:cubicBezTo>
                  <a:close/>
                  <a:moveTo>
                    <a:pt x="3313" y="9962"/>
                  </a:moveTo>
                  <a:cubicBezTo>
                    <a:pt x="4718" y="10005"/>
                    <a:pt x="6135" y="9684"/>
                    <a:pt x="7509" y="10464"/>
                  </a:cubicBezTo>
                  <a:cubicBezTo>
                    <a:pt x="6116" y="10079"/>
                    <a:pt x="4705" y="10207"/>
                    <a:pt x="3313" y="9962"/>
                  </a:cubicBezTo>
                  <a:close/>
                  <a:moveTo>
                    <a:pt x="9314" y="13838"/>
                  </a:moveTo>
                  <a:cubicBezTo>
                    <a:pt x="10406" y="13133"/>
                    <a:pt x="11537" y="12695"/>
                    <a:pt x="12704" y="12588"/>
                  </a:cubicBezTo>
                  <a:cubicBezTo>
                    <a:pt x="11549" y="12845"/>
                    <a:pt x="10431" y="13357"/>
                    <a:pt x="9314" y="13838"/>
                  </a:cubicBezTo>
                  <a:close/>
                </a:path>
              </a:pathLst>
            </a:custGeom>
            <a:solidFill>
              <a:srgbClr val="5A8364"/>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923C37F2-F3AB-B0EA-14FE-6D768AE3CA2D}"/>
              </a:ext>
            </a:extLst>
          </p:cNvPr>
          <p:cNvSpPr/>
          <p:nvPr/>
        </p:nvSpPr>
        <p:spPr>
          <a:xfrm>
            <a:off x="2283623" y="0"/>
            <a:ext cx="7677374" cy="6026284"/>
          </a:xfrm>
          <a:custGeom>
            <a:avLst/>
            <a:gdLst/>
            <a:ahLst/>
            <a:cxnLst>
              <a:cxn ang="0">
                <a:pos x="wd2" y="hd2"/>
              </a:cxn>
              <a:cxn ang="5400000">
                <a:pos x="wd2" y="hd2"/>
              </a:cxn>
              <a:cxn ang="10800000">
                <a:pos x="wd2" y="hd2"/>
              </a:cxn>
              <a:cxn ang="16200000">
                <a:pos x="wd2" y="hd2"/>
              </a:cxn>
            </a:cxnLst>
            <a:rect l="0" t="0" r="r" b="b"/>
            <a:pathLst>
              <a:path w="21600" h="21600" extrusionOk="0">
                <a:moveTo>
                  <a:pt x="19664" y="0"/>
                </a:moveTo>
                <a:lnTo>
                  <a:pt x="1930" y="0"/>
                </a:lnTo>
                <a:cubicBezTo>
                  <a:pt x="715" y="2226"/>
                  <a:pt x="0" y="4932"/>
                  <a:pt x="0" y="7850"/>
                </a:cubicBezTo>
                <a:cubicBezTo>
                  <a:pt x="0" y="8202"/>
                  <a:pt x="11" y="8555"/>
                  <a:pt x="32" y="8901"/>
                </a:cubicBezTo>
                <a:cubicBezTo>
                  <a:pt x="83" y="8672"/>
                  <a:pt x="121" y="8439"/>
                  <a:pt x="161" y="8202"/>
                </a:cubicBezTo>
                <a:cubicBezTo>
                  <a:pt x="129" y="7689"/>
                  <a:pt x="183" y="7185"/>
                  <a:pt x="290" y="6689"/>
                </a:cubicBezTo>
                <a:cubicBezTo>
                  <a:pt x="398" y="5997"/>
                  <a:pt x="535" y="5319"/>
                  <a:pt x="755" y="4671"/>
                </a:cubicBezTo>
                <a:cubicBezTo>
                  <a:pt x="1126" y="3754"/>
                  <a:pt x="1602" y="2942"/>
                  <a:pt x="2269" y="2332"/>
                </a:cubicBezTo>
                <a:cubicBezTo>
                  <a:pt x="2301" y="2301"/>
                  <a:pt x="2333" y="2271"/>
                  <a:pt x="2366" y="2243"/>
                </a:cubicBezTo>
                <a:cubicBezTo>
                  <a:pt x="2422" y="2199"/>
                  <a:pt x="2479" y="2158"/>
                  <a:pt x="2562" y="2099"/>
                </a:cubicBezTo>
                <a:cubicBezTo>
                  <a:pt x="2565" y="2336"/>
                  <a:pt x="2565" y="2545"/>
                  <a:pt x="2567" y="2754"/>
                </a:cubicBezTo>
                <a:cubicBezTo>
                  <a:pt x="2557" y="2897"/>
                  <a:pt x="2546" y="3041"/>
                  <a:pt x="2538" y="3185"/>
                </a:cubicBezTo>
                <a:cubicBezTo>
                  <a:pt x="2479" y="4391"/>
                  <a:pt x="2331" y="5562"/>
                  <a:pt x="1793" y="6596"/>
                </a:cubicBezTo>
                <a:cubicBezTo>
                  <a:pt x="1581" y="7004"/>
                  <a:pt x="1341" y="7387"/>
                  <a:pt x="1070" y="7733"/>
                </a:cubicBezTo>
                <a:cubicBezTo>
                  <a:pt x="874" y="7925"/>
                  <a:pt x="675" y="8110"/>
                  <a:pt x="484" y="8308"/>
                </a:cubicBezTo>
                <a:cubicBezTo>
                  <a:pt x="398" y="8398"/>
                  <a:pt x="277" y="8428"/>
                  <a:pt x="234" y="8586"/>
                </a:cubicBezTo>
                <a:cubicBezTo>
                  <a:pt x="177" y="8802"/>
                  <a:pt x="118" y="9014"/>
                  <a:pt x="56" y="9230"/>
                </a:cubicBezTo>
                <a:cubicBezTo>
                  <a:pt x="65" y="9322"/>
                  <a:pt x="73" y="9415"/>
                  <a:pt x="81" y="9507"/>
                </a:cubicBezTo>
                <a:cubicBezTo>
                  <a:pt x="403" y="9185"/>
                  <a:pt x="677" y="8795"/>
                  <a:pt x="968" y="8428"/>
                </a:cubicBezTo>
                <a:cubicBezTo>
                  <a:pt x="1065" y="8308"/>
                  <a:pt x="1199" y="8219"/>
                  <a:pt x="1231" y="8028"/>
                </a:cubicBezTo>
                <a:cubicBezTo>
                  <a:pt x="1548" y="7671"/>
                  <a:pt x="1828" y="7274"/>
                  <a:pt x="2091" y="6856"/>
                </a:cubicBezTo>
                <a:cubicBezTo>
                  <a:pt x="2433" y="6418"/>
                  <a:pt x="2772" y="6041"/>
                  <a:pt x="2694" y="5274"/>
                </a:cubicBezTo>
                <a:cubicBezTo>
                  <a:pt x="2613" y="4486"/>
                  <a:pt x="2906" y="3747"/>
                  <a:pt x="3234" y="3065"/>
                </a:cubicBezTo>
                <a:cubicBezTo>
                  <a:pt x="3567" y="2507"/>
                  <a:pt x="3973" y="2069"/>
                  <a:pt x="4500" y="1832"/>
                </a:cubicBezTo>
                <a:cubicBezTo>
                  <a:pt x="4543" y="1812"/>
                  <a:pt x="4608" y="1716"/>
                  <a:pt x="4640" y="1853"/>
                </a:cubicBezTo>
                <a:cubicBezTo>
                  <a:pt x="4645" y="2096"/>
                  <a:pt x="4648" y="2336"/>
                  <a:pt x="4653" y="2579"/>
                </a:cubicBezTo>
                <a:cubicBezTo>
                  <a:pt x="4629" y="2784"/>
                  <a:pt x="4602" y="2990"/>
                  <a:pt x="4578" y="3195"/>
                </a:cubicBezTo>
                <a:cubicBezTo>
                  <a:pt x="4500" y="3480"/>
                  <a:pt x="4419" y="3767"/>
                  <a:pt x="4342" y="4051"/>
                </a:cubicBezTo>
                <a:cubicBezTo>
                  <a:pt x="4078" y="4665"/>
                  <a:pt x="3731" y="5185"/>
                  <a:pt x="3290" y="5603"/>
                </a:cubicBezTo>
                <a:cubicBezTo>
                  <a:pt x="3097" y="5788"/>
                  <a:pt x="2839" y="5870"/>
                  <a:pt x="2707" y="6165"/>
                </a:cubicBezTo>
                <a:cubicBezTo>
                  <a:pt x="2508" y="6483"/>
                  <a:pt x="2309" y="6802"/>
                  <a:pt x="2110" y="7117"/>
                </a:cubicBezTo>
                <a:cubicBezTo>
                  <a:pt x="1640" y="7761"/>
                  <a:pt x="1234" y="8480"/>
                  <a:pt x="667" y="9045"/>
                </a:cubicBezTo>
                <a:cubicBezTo>
                  <a:pt x="1013" y="9141"/>
                  <a:pt x="1180" y="8839"/>
                  <a:pt x="1344" y="8617"/>
                </a:cubicBezTo>
                <a:cubicBezTo>
                  <a:pt x="1699" y="8130"/>
                  <a:pt x="2057" y="7654"/>
                  <a:pt x="2460" y="7230"/>
                </a:cubicBezTo>
                <a:cubicBezTo>
                  <a:pt x="2720" y="7014"/>
                  <a:pt x="2979" y="6798"/>
                  <a:pt x="3239" y="6582"/>
                </a:cubicBezTo>
                <a:cubicBezTo>
                  <a:pt x="3288" y="6552"/>
                  <a:pt x="3336" y="6517"/>
                  <a:pt x="3384" y="6487"/>
                </a:cubicBezTo>
                <a:cubicBezTo>
                  <a:pt x="3441" y="6452"/>
                  <a:pt x="3497" y="6415"/>
                  <a:pt x="3554" y="6380"/>
                </a:cubicBezTo>
                <a:cubicBezTo>
                  <a:pt x="4070" y="6106"/>
                  <a:pt x="4592" y="5850"/>
                  <a:pt x="5075" y="5486"/>
                </a:cubicBezTo>
                <a:cubicBezTo>
                  <a:pt x="5304" y="5315"/>
                  <a:pt x="5516" y="5110"/>
                  <a:pt x="5632" y="4784"/>
                </a:cubicBezTo>
                <a:cubicBezTo>
                  <a:pt x="5640" y="4764"/>
                  <a:pt x="5648" y="4740"/>
                  <a:pt x="5659" y="4719"/>
                </a:cubicBezTo>
                <a:cubicBezTo>
                  <a:pt x="5796" y="4617"/>
                  <a:pt x="5747" y="4774"/>
                  <a:pt x="5747" y="4832"/>
                </a:cubicBezTo>
                <a:cubicBezTo>
                  <a:pt x="5742" y="5370"/>
                  <a:pt x="5581" y="5853"/>
                  <a:pt x="5406" y="6326"/>
                </a:cubicBezTo>
                <a:cubicBezTo>
                  <a:pt x="5382" y="6394"/>
                  <a:pt x="5360" y="6463"/>
                  <a:pt x="5339" y="6531"/>
                </a:cubicBezTo>
                <a:cubicBezTo>
                  <a:pt x="4987" y="7189"/>
                  <a:pt x="4608" y="7808"/>
                  <a:pt x="4089" y="8278"/>
                </a:cubicBezTo>
                <a:cubicBezTo>
                  <a:pt x="3309" y="8983"/>
                  <a:pt x="2449" y="9315"/>
                  <a:pt x="1497" y="9216"/>
                </a:cubicBezTo>
                <a:cubicBezTo>
                  <a:pt x="965" y="9158"/>
                  <a:pt x="492" y="9261"/>
                  <a:pt x="108" y="9713"/>
                </a:cubicBezTo>
                <a:cubicBezTo>
                  <a:pt x="132" y="9949"/>
                  <a:pt x="161" y="10182"/>
                  <a:pt x="196" y="10415"/>
                </a:cubicBezTo>
                <a:cubicBezTo>
                  <a:pt x="1148" y="9966"/>
                  <a:pt x="2156" y="9887"/>
                  <a:pt x="3204" y="10086"/>
                </a:cubicBezTo>
                <a:cubicBezTo>
                  <a:pt x="3269" y="10096"/>
                  <a:pt x="3331" y="10127"/>
                  <a:pt x="3393" y="10148"/>
                </a:cubicBezTo>
                <a:cubicBezTo>
                  <a:pt x="3355" y="10216"/>
                  <a:pt x="3325" y="10291"/>
                  <a:pt x="3280" y="10346"/>
                </a:cubicBezTo>
                <a:cubicBezTo>
                  <a:pt x="2441" y="11398"/>
                  <a:pt x="1492" y="11843"/>
                  <a:pt x="462" y="11805"/>
                </a:cubicBezTo>
                <a:cubicBezTo>
                  <a:pt x="1798" y="17470"/>
                  <a:pt x="5922" y="21600"/>
                  <a:pt x="10804" y="21600"/>
                </a:cubicBezTo>
                <a:cubicBezTo>
                  <a:pt x="16767" y="21600"/>
                  <a:pt x="21600" y="15442"/>
                  <a:pt x="21600" y="7846"/>
                </a:cubicBezTo>
                <a:cubicBezTo>
                  <a:pt x="21595" y="4932"/>
                  <a:pt x="20882" y="2226"/>
                  <a:pt x="19664" y="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FD4F4DCC-E034-0385-B31B-AF6B8CB341E1}"/>
              </a:ext>
            </a:extLst>
          </p:cNvPr>
          <p:cNvSpPr/>
          <p:nvPr/>
        </p:nvSpPr>
        <p:spPr>
          <a:xfrm>
            <a:off x="7672591" y="2484181"/>
            <a:ext cx="3965461" cy="4373819"/>
          </a:xfrm>
          <a:custGeom>
            <a:avLst/>
            <a:gdLst/>
            <a:ahLst/>
            <a:cxnLst>
              <a:cxn ang="0">
                <a:pos x="wd2" y="hd2"/>
              </a:cxn>
              <a:cxn ang="5400000">
                <a:pos x="wd2" y="hd2"/>
              </a:cxn>
              <a:cxn ang="10800000">
                <a:pos x="wd2" y="hd2"/>
              </a:cxn>
              <a:cxn ang="16200000">
                <a:pos x="wd2" y="hd2"/>
              </a:cxn>
            </a:cxnLst>
            <a:rect l="0" t="0" r="r" b="b"/>
            <a:pathLst>
              <a:path w="21544" h="21509" extrusionOk="0">
                <a:moveTo>
                  <a:pt x="21533" y="3987"/>
                </a:moveTo>
                <a:cubicBezTo>
                  <a:pt x="21527" y="3912"/>
                  <a:pt x="21595" y="3687"/>
                  <a:pt x="21346" y="3847"/>
                </a:cubicBezTo>
                <a:cubicBezTo>
                  <a:pt x="21330" y="3879"/>
                  <a:pt x="21320" y="3908"/>
                  <a:pt x="21304" y="3940"/>
                </a:cubicBezTo>
                <a:cubicBezTo>
                  <a:pt x="21128" y="4401"/>
                  <a:pt x="20743" y="4716"/>
                  <a:pt x="20333" y="4988"/>
                </a:cubicBezTo>
                <a:cubicBezTo>
                  <a:pt x="19456" y="5562"/>
                  <a:pt x="18485" y="5994"/>
                  <a:pt x="17530" y="6454"/>
                </a:cubicBezTo>
                <a:cubicBezTo>
                  <a:pt x="17426" y="6511"/>
                  <a:pt x="17323" y="6567"/>
                  <a:pt x="17219" y="6623"/>
                </a:cubicBezTo>
                <a:cubicBezTo>
                  <a:pt x="17130" y="6675"/>
                  <a:pt x="17042" y="6727"/>
                  <a:pt x="16949" y="6779"/>
                </a:cubicBezTo>
                <a:cubicBezTo>
                  <a:pt x="16482" y="7117"/>
                  <a:pt x="16009" y="7450"/>
                  <a:pt x="15542" y="7789"/>
                </a:cubicBezTo>
                <a:cubicBezTo>
                  <a:pt x="14831" y="8432"/>
                  <a:pt x="14203" y="9137"/>
                  <a:pt x="13590" y="9861"/>
                </a:cubicBezTo>
                <a:cubicBezTo>
                  <a:pt x="13310" y="10190"/>
                  <a:pt x="13024" y="10631"/>
                  <a:pt x="12350" y="10556"/>
                </a:cubicBezTo>
                <a:cubicBezTo>
                  <a:pt x="13362" y="9696"/>
                  <a:pt x="14042" y="8649"/>
                  <a:pt x="14862" y="7690"/>
                </a:cubicBezTo>
                <a:cubicBezTo>
                  <a:pt x="15199" y="7225"/>
                  <a:pt x="15537" y="6760"/>
                  <a:pt x="15874" y="6290"/>
                </a:cubicBezTo>
                <a:cubicBezTo>
                  <a:pt x="16082" y="5867"/>
                  <a:pt x="16565" y="5712"/>
                  <a:pt x="16918" y="5430"/>
                </a:cubicBezTo>
                <a:cubicBezTo>
                  <a:pt x="17707" y="4786"/>
                  <a:pt x="18304" y="4020"/>
                  <a:pt x="18724" y="3142"/>
                </a:cubicBezTo>
                <a:cubicBezTo>
                  <a:pt x="18833" y="2738"/>
                  <a:pt x="18947" y="2334"/>
                  <a:pt x="19056" y="1934"/>
                </a:cubicBezTo>
                <a:cubicBezTo>
                  <a:pt x="19077" y="1648"/>
                  <a:pt x="19098" y="1366"/>
                  <a:pt x="19113" y="1079"/>
                </a:cubicBezTo>
                <a:cubicBezTo>
                  <a:pt x="19072" y="750"/>
                  <a:pt x="19030" y="421"/>
                  <a:pt x="18989" y="92"/>
                </a:cubicBezTo>
                <a:cubicBezTo>
                  <a:pt x="18906" y="-91"/>
                  <a:pt x="18797" y="50"/>
                  <a:pt x="18714" y="88"/>
                </a:cubicBezTo>
                <a:cubicBezTo>
                  <a:pt x="17733" y="496"/>
                  <a:pt x="17016" y="1159"/>
                  <a:pt x="16450" y="1976"/>
                </a:cubicBezTo>
                <a:cubicBezTo>
                  <a:pt x="15916" y="2958"/>
                  <a:pt x="15454" y="4016"/>
                  <a:pt x="15719" y="5082"/>
                </a:cubicBezTo>
                <a:cubicBezTo>
                  <a:pt x="15978" y="6121"/>
                  <a:pt x="15376" y="6689"/>
                  <a:pt x="14784" y="7342"/>
                </a:cubicBezTo>
                <a:cubicBezTo>
                  <a:pt x="14332" y="7953"/>
                  <a:pt x="13850" y="8545"/>
                  <a:pt x="13294" y="9081"/>
                </a:cubicBezTo>
                <a:cubicBezTo>
                  <a:pt x="13258" y="9349"/>
                  <a:pt x="13009" y="9490"/>
                  <a:pt x="12843" y="9673"/>
                </a:cubicBezTo>
                <a:cubicBezTo>
                  <a:pt x="12282" y="10274"/>
                  <a:pt x="11763" y="10913"/>
                  <a:pt x="11104" y="11440"/>
                </a:cubicBezTo>
                <a:cubicBezTo>
                  <a:pt x="11083" y="11454"/>
                  <a:pt x="11062" y="11468"/>
                  <a:pt x="11041" y="11487"/>
                </a:cubicBezTo>
                <a:cubicBezTo>
                  <a:pt x="11047" y="11468"/>
                  <a:pt x="11052" y="11449"/>
                  <a:pt x="11057" y="11430"/>
                </a:cubicBezTo>
                <a:cubicBezTo>
                  <a:pt x="11192" y="10956"/>
                  <a:pt x="11332" y="10481"/>
                  <a:pt x="11457" y="10002"/>
                </a:cubicBezTo>
                <a:cubicBezTo>
                  <a:pt x="11514" y="9776"/>
                  <a:pt x="11747" y="9715"/>
                  <a:pt x="11898" y="9579"/>
                </a:cubicBezTo>
                <a:cubicBezTo>
                  <a:pt x="12235" y="9278"/>
                  <a:pt x="12593" y="8992"/>
                  <a:pt x="12941" y="8700"/>
                </a:cubicBezTo>
                <a:cubicBezTo>
                  <a:pt x="13414" y="8183"/>
                  <a:pt x="13819" y="7620"/>
                  <a:pt x="14172" y="7028"/>
                </a:cubicBezTo>
                <a:cubicBezTo>
                  <a:pt x="15064" y="5529"/>
                  <a:pt x="15189" y="3903"/>
                  <a:pt x="15132" y="2249"/>
                </a:cubicBezTo>
                <a:cubicBezTo>
                  <a:pt x="15127" y="2052"/>
                  <a:pt x="15127" y="1854"/>
                  <a:pt x="15127" y="1657"/>
                </a:cubicBezTo>
                <a:cubicBezTo>
                  <a:pt x="15096" y="1370"/>
                  <a:pt x="15064" y="1084"/>
                  <a:pt x="15028" y="759"/>
                </a:cubicBezTo>
                <a:cubicBezTo>
                  <a:pt x="14883" y="853"/>
                  <a:pt x="14774" y="919"/>
                  <a:pt x="14675" y="990"/>
                </a:cubicBezTo>
                <a:cubicBezTo>
                  <a:pt x="14613" y="1032"/>
                  <a:pt x="14556" y="1079"/>
                  <a:pt x="14499" y="1126"/>
                </a:cubicBezTo>
                <a:cubicBezTo>
                  <a:pt x="13299" y="2066"/>
                  <a:pt x="12500" y="3250"/>
                  <a:pt x="11913" y="4565"/>
                </a:cubicBezTo>
                <a:cubicBezTo>
                  <a:pt x="11581" y="5486"/>
                  <a:pt x="11405" y="6436"/>
                  <a:pt x="11296" y="7399"/>
                </a:cubicBezTo>
                <a:cubicBezTo>
                  <a:pt x="11161" y="8094"/>
                  <a:pt x="11124" y="8790"/>
                  <a:pt x="11259" y="9485"/>
                </a:cubicBezTo>
                <a:cubicBezTo>
                  <a:pt x="11119" y="10584"/>
                  <a:pt x="10948" y="11675"/>
                  <a:pt x="10112" y="12567"/>
                </a:cubicBezTo>
                <a:cubicBezTo>
                  <a:pt x="9515" y="13206"/>
                  <a:pt x="8923" y="13850"/>
                  <a:pt x="8332" y="14494"/>
                </a:cubicBezTo>
                <a:cubicBezTo>
                  <a:pt x="8311" y="14517"/>
                  <a:pt x="8295" y="14541"/>
                  <a:pt x="8275" y="14564"/>
                </a:cubicBezTo>
                <a:cubicBezTo>
                  <a:pt x="8275" y="14536"/>
                  <a:pt x="8275" y="14503"/>
                  <a:pt x="8275" y="14475"/>
                </a:cubicBezTo>
                <a:cubicBezTo>
                  <a:pt x="8228" y="13911"/>
                  <a:pt x="8565" y="13437"/>
                  <a:pt x="8721" y="12924"/>
                </a:cubicBezTo>
                <a:cubicBezTo>
                  <a:pt x="9271" y="11134"/>
                  <a:pt x="9334" y="9386"/>
                  <a:pt x="8166" y="7751"/>
                </a:cubicBezTo>
                <a:cubicBezTo>
                  <a:pt x="7838" y="7413"/>
                  <a:pt x="7511" y="7075"/>
                  <a:pt x="7169" y="6717"/>
                </a:cubicBezTo>
                <a:cubicBezTo>
                  <a:pt x="7003" y="7009"/>
                  <a:pt x="6852" y="7267"/>
                  <a:pt x="6707" y="7521"/>
                </a:cubicBezTo>
                <a:cubicBezTo>
                  <a:pt x="6707" y="7521"/>
                  <a:pt x="6702" y="7512"/>
                  <a:pt x="6702" y="7512"/>
                </a:cubicBezTo>
                <a:cubicBezTo>
                  <a:pt x="6696" y="7549"/>
                  <a:pt x="6691" y="7587"/>
                  <a:pt x="6686" y="7624"/>
                </a:cubicBezTo>
                <a:cubicBezTo>
                  <a:pt x="6686" y="7657"/>
                  <a:pt x="6696" y="7695"/>
                  <a:pt x="6686" y="7728"/>
                </a:cubicBezTo>
                <a:cubicBezTo>
                  <a:pt x="6016" y="9974"/>
                  <a:pt x="6530" y="12018"/>
                  <a:pt x="7999" y="13892"/>
                </a:cubicBezTo>
                <a:cubicBezTo>
                  <a:pt x="8124" y="14052"/>
                  <a:pt x="8093" y="14188"/>
                  <a:pt x="8057" y="14353"/>
                </a:cubicBezTo>
                <a:cubicBezTo>
                  <a:pt x="7724" y="15814"/>
                  <a:pt x="6406" y="16787"/>
                  <a:pt x="5830" y="18239"/>
                </a:cubicBezTo>
                <a:cubicBezTo>
                  <a:pt x="5679" y="17943"/>
                  <a:pt x="5575" y="17736"/>
                  <a:pt x="5471" y="17543"/>
                </a:cubicBezTo>
                <a:cubicBezTo>
                  <a:pt x="5539" y="17416"/>
                  <a:pt x="5534" y="17271"/>
                  <a:pt x="5528" y="17130"/>
                </a:cubicBezTo>
                <a:cubicBezTo>
                  <a:pt x="5497" y="15866"/>
                  <a:pt x="5015" y="14752"/>
                  <a:pt x="4127" y="13780"/>
                </a:cubicBezTo>
                <a:cubicBezTo>
                  <a:pt x="3047" y="12596"/>
                  <a:pt x="1609" y="11891"/>
                  <a:pt x="0" y="11271"/>
                </a:cubicBezTo>
                <a:cubicBezTo>
                  <a:pt x="498" y="13291"/>
                  <a:pt x="1334" y="15053"/>
                  <a:pt x="2938" y="16448"/>
                </a:cubicBezTo>
                <a:cubicBezTo>
                  <a:pt x="3571" y="16998"/>
                  <a:pt x="4251" y="17496"/>
                  <a:pt x="5144" y="17680"/>
                </a:cubicBezTo>
                <a:cubicBezTo>
                  <a:pt x="4314" y="15913"/>
                  <a:pt x="3073" y="14381"/>
                  <a:pt x="1801" y="12863"/>
                </a:cubicBezTo>
                <a:cubicBezTo>
                  <a:pt x="2518" y="13493"/>
                  <a:pt x="3161" y="14184"/>
                  <a:pt x="3722" y="14926"/>
                </a:cubicBezTo>
                <a:cubicBezTo>
                  <a:pt x="4324" y="15730"/>
                  <a:pt x="4916" y="16538"/>
                  <a:pt x="5259" y="17473"/>
                </a:cubicBezTo>
                <a:cubicBezTo>
                  <a:pt x="5269" y="17501"/>
                  <a:pt x="5295" y="17524"/>
                  <a:pt x="5321" y="17548"/>
                </a:cubicBezTo>
                <a:cubicBezTo>
                  <a:pt x="5752" y="18215"/>
                  <a:pt x="5518" y="18812"/>
                  <a:pt x="5176" y="19460"/>
                </a:cubicBezTo>
                <a:cubicBezTo>
                  <a:pt x="4817" y="20128"/>
                  <a:pt x="4516" y="20814"/>
                  <a:pt x="4246" y="21509"/>
                </a:cubicBezTo>
                <a:lnTo>
                  <a:pt x="4734" y="21509"/>
                </a:lnTo>
                <a:cubicBezTo>
                  <a:pt x="5669" y="19009"/>
                  <a:pt x="6998" y="16674"/>
                  <a:pt x="8763" y="14522"/>
                </a:cubicBezTo>
                <a:cubicBezTo>
                  <a:pt x="9048" y="14170"/>
                  <a:pt x="9302" y="14094"/>
                  <a:pt x="9785" y="14184"/>
                </a:cubicBezTo>
                <a:cubicBezTo>
                  <a:pt x="12832" y="14752"/>
                  <a:pt x="15485" y="14137"/>
                  <a:pt x="17551" y="11924"/>
                </a:cubicBezTo>
                <a:cubicBezTo>
                  <a:pt x="17629" y="11839"/>
                  <a:pt x="17676" y="11731"/>
                  <a:pt x="17738" y="11632"/>
                </a:cubicBezTo>
                <a:cubicBezTo>
                  <a:pt x="17613" y="11614"/>
                  <a:pt x="17494" y="11585"/>
                  <a:pt x="17369" y="11581"/>
                </a:cubicBezTo>
                <a:cubicBezTo>
                  <a:pt x="14571" y="11440"/>
                  <a:pt x="11997" y="11994"/>
                  <a:pt x="9744" y="13563"/>
                </a:cubicBezTo>
                <a:cubicBezTo>
                  <a:pt x="9687" y="13596"/>
                  <a:pt x="9624" y="13634"/>
                  <a:pt x="9567" y="13667"/>
                </a:cubicBezTo>
                <a:cubicBezTo>
                  <a:pt x="9598" y="13620"/>
                  <a:pt x="9624" y="13578"/>
                  <a:pt x="9655" y="13531"/>
                </a:cubicBezTo>
                <a:cubicBezTo>
                  <a:pt x="10123" y="13000"/>
                  <a:pt x="10642" y="12497"/>
                  <a:pt x="11047" y="11933"/>
                </a:cubicBezTo>
                <a:cubicBezTo>
                  <a:pt x="11747" y="10960"/>
                  <a:pt x="12760" y="10674"/>
                  <a:pt x="13964" y="10664"/>
                </a:cubicBezTo>
                <a:cubicBezTo>
                  <a:pt x="15812" y="10650"/>
                  <a:pt x="17416" y="10054"/>
                  <a:pt x="18818" y="8968"/>
                </a:cubicBezTo>
                <a:cubicBezTo>
                  <a:pt x="19752" y="8245"/>
                  <a:pt x="20396" y="7338"/>
                  <a:pt x="20977" y="6384"/>
                </a:cubicBezTo>
                <a:cubicBezTo>
                  <a:pt x="21008" y="6285"/>
                  <a:pt x="21039" y="6186"/>
                  <a:pt x="21076" y="6093"/>
                </a:cubicBezTo>
                <a:cubicBezTo>
                  <a:pt x="21356" y="5406"/>
                  <a:pt x="21600" y="4720"/>
                  <a:pt x="21533" y="3987"/>
                </a:cubicBezTo>
                <a:close/>
                <a:moveTo>
                  <a:pt x="13050" y="6313"/>
                </a:moveTo>
                <a:cubicBezTo>
                  <a:pt x="13196" y="5952"/>
                  <a:pt x="13222" y="5557"/>
                  <a:pt x="13481" y="5233"/>
                </a:cubicBezTo>
                <a:lnTo>
                  <a:pt x="13502" y="5237"/>
                </a:lnTo>
                <a:cubicBezTo>
                  <a:pt x="13403" y="6323"/>
                  <a:pt x="13004" y="7328"/>
                  <a:pt x="12453" y="8287"/>
                </a:cubicBezTo>
                <a:cubicBezTo>
                  <a:pt x="12261" y="8620"/>
                  <a:pt x="12106" y="8982"/>
                  <a:pt x="11675" y="9353"/>
                </a:cubicBezTo>
                <a:cubicBezTo>
                  <a:pt x="12230" y="8268"/>
                  <a:pt x="12661" y="7295"/>
                  <a:pt x="13050" y="6313"/>
                </a:cubicBezTo>
                <a:close/>
                <a:moveTo>
                  <a:pt x="8207" y="12981"/>
                </a:moveTo>
                <a:cubicBezTo>
                  <a:pt x="8088" y="11891"/>
                  <a:pt x="7932" y="10805"/>
                  <a:pt x="7781" y="9715"/>
                </a:cubicBezTo>
                <a:lnTo>
                  <a:pt x="7792" y="9715"/>
                </a:lnTo>
                <a:cubicBezTo>
                  <a:pt x="8228" y="10777"/>
                  <a:pt x="8300" y="11872"/>
                  <a:pt x="8207" y="12981"/>
                </a:cubicBezTo>
                <a:close/>
                <a:moveTo>
                  <a:pt x="13673" y="12563"/>
                </a:moveTo>
                <a:cubicBezTo>
                  <a:pt x="12272" y="12971"/>
                  <a:pt x="10860" y="13366"/>
                  <a:pt x="9515" y="13930"/>
                </a:cubicBezTo>
                <a:cubicBezTo>
                  <a:pt x="10823" y="13267"/>
                  <a:pt x="12215" y="12830"/>
                  <a:pt x="13673" y="12563"/>
                </a:cubicBezTo>
                <a:close/>
                <a:moveTo>
                  <a:pt x="14286" y="9532"/>
                </a:moveTo>
                <a:cubicBezTo>
                  <a:pt x="15454" y="8240"/>
                  <a:pt x="17115" y="7559"/>
                  <a:pt x="18615" y="6670"/>
                </a:cubicBezTo>
                <a:cubicBezTo>
                  <a:pt x="17208" y="7662"/>
                  <a:pt x="15635" y="8456"/>
                  <a:pt x="14286" y="9532"/>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4570427" y="651482"/>
            <a:ext cx="4735990" cy="2852737"/>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4570427" y="3577818"/>
            <a:ext cx="4040173" cy="1105942"/>
          </a:xfrm>
        </p:spPr>
        <p:txBody>
          <a:bodyPr/>
          <a:lstStyle>
            <a:lvl1pPr marL="0" indent="0">
              <a:buNone/>
              <a:defRPr sz="2400">
                <a:solidFill>
                  <a:schemeClr val="accent4">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15" name="Group 14">
            <a:extLst>
              <a:ext uri="{FF2B5EF4-FFF2-40B4-BE49-F238E27FC236}">
                <a16:creationId xmlns:a16="http://schemas.microsoft.com/office/drawing/2014/main" id="{02039C69-1F17-605D-0F40-88B9DB2E4EDB}"/>
              </a:ext>
            </a:extLst>
          </p:cNvPr>
          <p:cNvGrpSpPr/>
          <p:nvPr userDrawn="1"/>
        </p:nvGrpSpPr>
        <p:grpSpPr>
          <a:xfrm>
            <a:off x="464112" y="1910982"/>
            <a:ext cx="3769414" cy="4583492"/>
            <a:chOff x="546099" y="1409700"/>
            <a:chExt cx="6455928" cy="7850231"/>
          </a:xfrm>
        </p:grpSpPr>
        <p:sp>
          <p:nvSpPr>
            <p:cNvPr id="16" name="Shape">
              <a:extLst>
                <a:ext uri="{FF2B5EF4-FFF2-40B4-BE49-F238E27FC236}">
                  <a16:creationId xmlns:a16="http://schemas.microsoft.com/office/drawing/2014/main" id="{CC15AF61-4019-D626-AC59-D2D6392B6E74}"/>
                </a:ext>
              </a:extLst>
            </p:cNvPr>
            <p:cNvSpPr/>
            <p:nvPr userDrawn="1"/>
          </p:nvSpPr>
          <p:spPr>
            <a:xfrm>
              <a:off x="6730999" y="4965700"/>
              <a:ext cx="238203" cy="125834"/>
            </a:xfrm>
            <a:custGeom>
              <a:avLst/>
              <a:gdLst/>
              <a:ahLst/>
              <a:cxnLst>
                <a:cxn ang="0">
                  <a:pos x="wd2" y="hd2"/>
                </a:cxn>
                <a:cxn ang="5400000">
                  <a:pos x="wd2" y="hd2"/>
                </a:cxn>
                <a:cxn ang="10800000">
                  <a:pos x="wd2" y="hd2"/>
                </a:cxn>
                <a:cxn ang="16200000">
                  <a:pos x="wd2" y="hd2"/>
                </a:cxn>
              </a:cxnLst>
              <a:rect l="0" t="0" r="r" b="b"/>
              <a:pathLst>
                <a:path w="20358" h="21190" extrusionOk="0">
                  <a:moveTo>
                    <a:pt x="19646" y="21190"/>
                  </a:moveTo>
                  <a:cubicBezTo>
                    <a:pt x="21600" y="17127"/>
                    <a:pt x="18995" y="16271"/>
                    <a:pt x="18235" y="15202"/>
                  </a:cubicBezTo>
                  <a:cubicBezTo>
                    <a:pt x="12808" y="7075"/>
                    <a:pt x="7164" y="-410"/>
                    <a:pt x="0" y="18"/>
                  </a:cubicBezTo>
                  <a:cubicBezTo>
                    <a:pt x="6730" y="4723"/>
                    <a:pt x="13025" y="11139"/>
                    <a:pt x="18669" y="19907"/>
                  </a:cubicBezTo>
                  <a:cubicBezTo>
                    <a:pt x="18886" y="20335"/>
                    <a:pt x="19321" y="20762"/>
                    <a:pt x="19646" y="21190"/>
                  </a:cubicBezTo>
                  <a:close/>
                </a:path>
              </a:pathLst>
            </a:custGeom>
            <a:solidFill>
              <a:srgbClr val="696461"/>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17" name="Shape">
              <a:extLst>
                <a:ext uri="{FF2B5EF4-FFF2-40B4-BE49-F238E27FC236}">
                  <a16:creationId xmlns:a16="http://schemas.microsoft.com/office/drawing/2014/main" id="{965343F9-FA1A-016C-8731-78BC98F1474E}"/>
                </a:ext>
              </a:extLst>
            </p:cNvPr>
            <p:cNvSpPr/>
            <p:nvPr userDrawn="1"/>
          </p:nvSpPr>
          <p:spPr>
            <a:xfrm>
              <a:off x="6426199" y="4737099"/>
              <a:ext cx="155026" cy="152859"/>
            </a:xfrm>
            <a:custGeom>
              <a:avLst/>
              <a:gdLst/>
              <a:ahLst/>
              <a:cxnLst>
                <a:cxn ang="0">
                  <a:pos x="wd2" y="hd2"/>
                </a:cxn>
                <a:cxn ang="5400000">
                  <a:pos x="wd2" y="hd2"/>
                </a:cxn>
                <a:cxn ang="10800000">
                  <a:pos x="wd2" y="hd2"/>
                </a:cxn>
                <a:cxn ang="16200000">
                  <a:pos x="wd2" y="hd2"/>
                </a:cxn>
              </a:cxnLst>
              <a:rect l="0" t="0" r="r" b="b"/>
              <a:pathLst>
                <a:path w="21263" h="20798" extrusionOk="0">
                  <a:moveTo>
                    <a:pt x="10458" y="42"/>
                  </a:moveTo>
                  <a:cubicBezTo>
                    <a:pt x="3490" y="-476"/>
                    <a:pt x="180" y="3844"/>
                    <a:pt x="6" y="9546"/>
                  </a:cubicBezTo>
                  <a:cubicBezTo>
                    <a:pt x="-168" y="16113"/>
                    <a:pt x="3490" y="20606"/>
                    <a:pt x="10806" y="20778"/>
                  </a:cubicBezTo>
                  <a:cubicBezTo>
                    <a:pt x="17425" y="21124"/>
                    <a:pt x="21084" y="16977"/>
                    <a:pt x="21258" y="11274"/>
                  </a:cubicBezTo>
                  <a:cubicBezTo>
                    <a:pt x="21432" y="4708"/>
                    <a:pt x="17600" y="388"/>
                    <a:pt x="10458" y="42"/>
                  </a:cubicBezTo>
                  <a:close/>
                </a:path>
              </a:pathLst>
            </a:custGeom>
            <a:solidFill>
              <a:srgbClr val="504C49"/>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18" name="Shape">
              <a:extLst>
                <a:ext uri="{FF2B5EF4-FFF2-40B4-BE49-F238E27FC236}">
                  <a16:creationId xmlns:a16="http://schemas.microsoft.com/office/drawing/2014/main" id="{3AACCC90-90B2-1C96-3D0A-CC470D3E49FD}"/>
                </a:ext>
              </a:extLst>
            </p:cNvPr>
            <p:cNvSpPr/>
            <p:nvPr userDrawn="1"/>
          </p:nvSpPr>
          <p:spPr>
            <a:xfrm>
              <a:off x="546099" y="1409700"/>
              <a:ext cx="6455928" cy="6656307"/>
            </a:xfrm>
            <a:custGeom>
              <a:avLst/>
              <a:gdLst/>
              <a:ahLst/>
              <a:cxnLst>
                <a:cxn ang="0">
                  <a:pos x="wd2" y="hd2"/>
                </a:cxn>
                <a:cxn ang="5400000">
                  <a:pos x="wd2" y="hd2"/>
                </a:cxn>
                <a:cxn ang="10800000">
                  <a:pos x="wd2" y="hd2"/>
                </a:cxn>
                <a:cxn ang="16200000">
                  <a:pos x="wd2" y="hd2"/>
                </a:cxn>
              </a:cxnLst>
              <a:rect l="0" t="0" r="r" b="b"/>
              <a:pathLst>
                <a:path w="21555" h="21547" extrusionOk="0">
                  <a:moveTo>
                    <a:pt x="21524" y="11799"/>
                  </a:moveTo>
                  <a:cubicBezTo>
                    <a:pt x="21218" y="11347"/>
                    <a:pt x="20985" y="10837"/>
                    <a:pt x="20591" y="10451"/>
                  </a:cubicBezTo>
                  <a:cubicBezTo>
                    <a:pt x="20061" y="9928"/>
                    <a:pt x="19102" y="9990"/>
                    <a:pt x="18462" y="10541"/>
                  </a:cubicBezTo>
                  <a:cubicBezTo>
                    <a:pt x="18301" y="10677"/>
                    <a:pt x="18144" y="10825"/>
                    <a:pt x="18021" y="10989"/>
                  </a:cubicBezTo>
                  <a:cubicBezTo>
                    <a:pt x="17894" y="11162"/>
                    <a:pt x="17847" y="11100"/>
                    <a:pt x="17758" y="10960"/>
                  </a:cubicBezTo>
                  <a:cubicBezTo>
                    <a:pt x="17296" y="10216"/>
                    <a:pt x="17292" y="9427"/>
                    <a:pt x="17517" y="8617"/>
                  </a:cubicBezTo>
                  <a:cubicBezTo>
                    <a:pt x="17682" y="8017"/>
                    <a:pt x="17987" y="7462"/>
                    <a:pt x="18106" y="6845"/>
                  </a:cubicBezTo>
                  <a:cubicBezTo>
                    <a:pt x="18267" y="5982"/>
                    <a:pt x="18199" y="5114"/>
                    <a:pt x="18170" y="4247"/>
                  </a:cubicBezTo>
                  <a:cubicBezTo>
                    <a:pt x="18127" y="3026"/>
                    <a:pt x="18013" y="1801"/>
                    <a:pt x="18276" y="588"/>
                  </a:cubicBezTo>
                  <a:cubicBezTo>
                    <a:pt x="18318" y="391"/>
                    <a:pt x="18403" y="201"/>
                    <a:pt x="18449" y="0"/>
                  </a:cubicBezTo>
                  <a:cubicBezTo>
                    <a:pt x="17432" y="1221"/>
                    <a:pt x="17245" y="2672"/>
                    <a:pt x="17224" y="4177"/>
                  </a:cubicBezTo>
                  <a:cubicBezTo>
                    <a:pt x="16931" y="2894"/>
                    <a:pt x="16698" y="1612"/>
                    <a:pt x="16910" y="296"/>
                  </a:cubicBezTo>
                  <a:cubicBezTo>
                    <a:pt x="16448" y="814"/>
                    <a:pt x="16240" y="1439"/>
                    <a:pt x="16126" y="2097"/>
                  </a:cubicBezTo>
                  <a:cubicBezTo>
                    <a:pt x="15922" y="3264"/>
                    <a:pt x="16198" y="4370"/>
                    <a:pt x="16596" y="5460"/>
                  </a:cubicBezTo>
                  <a:cubicBezTo>
                    <a:pt x="16618" y="5521"/>
                    <a:pt x="16639" y="5587"/>
                    <a:pt x="16660" y="5649"/>
                  </a:cubicBezTo>
                  <a:cubicBezTo>
                    <a:pt x="16664" y="5661"/>
                    <a:pt x="16652" y="5673"/>
                    <a:pt x="16630" y="5739"/>
                  </a:cubicBezTo>
                  <a:cubicBezTo>
                    <a:pt x="16003" y="4621"/>
                    <a:pt x="15443" y="3519"/>
                    <a:pt x="15108" y="2286"/>
                  </a:cubicBezTo>
                  <a:cubicBezTo>
                    <a:pt x="14752" y="3092"/>
                    <a:pt x="14782" y="3885"/>
                    <a:pt x="14981" y="4683"/>
                  </a:cubicBezTo>
                  <a:cubicBezTo>
                    <a:pt x="15176" y="5468"/>
                    <a:pt x="15562" y="6175"/>
                    <a:pt x="15969" y="6874"/>
                  </a:cubicBezTo>
                  <a:cubicBezTo>
                    <a:pt x="15155" y="5986"/>
                    <a:pt x="14451" y="5024"/>
                    <a:pt x="13946" y="3885"/>
                  </a:cubicBezTo>
                  <a:cubicBezTo>
                    <a:pt x="13777" y="4498"/>
                    <a:pt x="13828" y="5065"/>
                    <a:pt x="13993" y="5632"/>
                  </a:cubicBezTo>
                  <a:cubicBezTo>
                    <a:pt x="14205" y="6360"/>
                    <a:pt x="14642" y="6956"/>
                    <a:pt x="15155" y="7507"/>
                  </a:cubicBezTo>
                  <a:cubicBezTo>
                    <a:pt x="15201" y="7556"/>
                    <a:pt x="15244" y="7610"/>
                    <a:pt x="15286" y="7663"/>
                  </a:cubicBezTo>
                  <a:cubicBezTo>
                    <a:pt x="15273" y="7676"/>
                    <a:pt x="15261" y="7688"/>
                    <a:pt x="15248" y="7700"/>
                  </a:cubicBezTo>
                  <a:cubicBezTo>
                    <a:pt x="14366" y="7088"/>
                    <a:pt x="13633" y="6331"/>
                    <a:pt x="12992" y="5476"/>
                  </a:cubicBezTo>
                  <a:cubicBezTo>
                    <a:pt x="12899" y="5702"/>
                    <a:pt x="12980" y="6286"/>
                    <a:pt x="13153" y="6738"/>
                  </a:cubicBezTo>
                  <a:cubicBezTo>
                    <a:pt x="13395" y="7363"/>
                    <a:pt x="13806" y="7881"/>
                    <a:pt x="14264" y="8366"/>
                  </a:cubicBezTo>
                  <a:cubicBezTo>
                    <a:pt x="14264" y="8366"/>
                    <a:pt x="14256" y="8374"/>
                    <a:pt x="14256" y="8374"/>
                  </a:cubicBezTo>
                  <a:cubicBezTo>
                    <a:pt x="13722" y="8198"/>
                    <a:pt x="13268" y="7881"/>
                    <a:pt x="12823" y="7552"/>
                  </a:cubicBezTo>
                  <a:cubicBezTo>
                    <a:pt x="12780" y="7519"/>
                    <a:pt x="12738" y="7486"/>
                    <a:pt x="12691" y="7454"/>
                  </a:cubicBezTo>
                  <a:cubicBezTo>
                    <a:pt x="12636" y="7667"/>
                    <a:pt x="12755" y="8025"/>
                    <a:pt x="12988" y="8407"/>
                  </a:cubicBezTo>
                  <a:cubicBezTo>
                    <a:pt x="13162" y="8695"/>
                    <a:pt x="13404" y="8934"/>
                    <a:pt x="13633" y="9188"/>
                  </a:cubicBezTo>
                  <a:cubicBezTo>
                    <a:pt x="13319" y="9102"/>
                    <a:pt x="13043" y="8946"/>
                    <a:pt x="12772" y="8781"/>
                  </a:cubicBezTo>
                  <a:cubicBezTo>
                    <a:pt x="12725" y="8753"/>
                    <a:pt x="12674" y="8736"/>
                    <a:pt x="12628" y="8716"/>
                  </a:cubicBezTo>
                  <a:cubicBezTo>
                    <a:pt x="12623" y="8773"/>
                    <a:pt x="12606" y="8835"/>
                    <a:pt x="12619" y="8888"/>
                  </a:cubicBezTo>
                  <a:cubicBezTo>
                    <a:pt x="12734" y="9369"/>
                    <a:pt x="13009" y="9756"/>
                    <a:pt x="13382" y="10076"/>
                  </a:cubicBezTo>
                  <a:cubicBezTo>
                    <a:pt x="13446" y="10134"/>
                    <a:pt x="13514" y="10187"/>
                    <a:pt x="13649" y="10303"/>
                  </a:cubicBezTo>
                  <a:cubicBezTo>
                    <a:pt x="13319" y="10241"/>
                    <a:pt x="13094" y="10142"/>
                    <a:pt x="12865" y="10044"/>
                  </a:cubicBezTo>
                  <a:cubicBezTo>
                    <a:pt x="12806" y="10019"/>
                    <a:pt x="12742" y="9937"/>
                    <a:pt x="12687" y="9998"/>
                  </a:cubicBezTo>
                  <a:cubicBezTo>
                    <a:pt x="12657" y="10031"/>
                    <a:pt x="12691" y="10126"/>
                    <a:pt x="12712" y="10183"/>
                  </a:cubicBezTo>
                  <a:cubicBezTo>
                    <a:pt x="12844" y="10525"/>
                    <a:pt x="13077" y="10792"/>
                    <a:pt x="13357" y="11034"/>
                  </a:cubicBezTo>
                  <a:cubicBezTo>
                    <a:pt x="12907" y="10899"/>
                    <a:pt x="12526" y="10644"/>
                    <a:pt x="12165" y="10364"/>
                  </a:cubicBezTo>
                  <a:cubicBezTo>
                    <a:pt x="11538" y="9887"/>
                    <a:pt x="11114" y="9258"/>
                    <a:pt x="10745" y="8580"/>
                  </a:cubicBezTo>
                  <a:cubicBezTo>
                    <a:pt x="10512" y="8148"/>
                    <a:pt x="10283" y="7713"/>
                    <a:pt x="10041" y="7285"/>
                  </a:cubicBezTo>
                  <a:cubicBezTo>
                    <a:pt x="9498" y="6344"/>
                    <a:pt x="8625" y="5752"/>
                    <a:pt x="7683" y="5234"/>
                  </a:cubicBezTo>
                  <a:cubicBezTo>
                    <a:pt x="6225" y="4436"/>
                    <a:pt x="4808" y="3585"/>
                    <a:pt x="3621" y="2417"/>
                  </a:cubicBezTo>
                  <a:cubicBezTo>
                    <a:pt x="3083" y="1887"/>
                    <a:pt x="2565" y="1344"/>
                    <a:pt x="2112" y="740"/>
                  </a:cubicBezTo>
                  <a:cubicBezTo>
                    <a:pt x="2035" y="637"/>
                    <a:pt x="1959" y="539"/>
                    <a:pt x="1836" y="378"/>
                  </a:cubicBezTo>
                  <a:cubicBezTo>
                    <a:pt x="2069" y="2771"/>
                    <a:pt x="3324" y="4419"/>
                    <a:pt x="5385" y="5558"/>
                  </a:cubicBezTo>
                  <a:cubicBezTo>
                    <a:pt x="3952" y="4995"/>
                    <a:pt x="2599" y="4321"/>
                    <a:pt x="1361" y="3433"/>
                  </a:cubicBezTo>
                  <a:cubicBezTo>
                    <a:pt x="1849" y="4333"/>
                    <a:pt x="2565" y="5024"/>
                    <a:pt x="3413" y="5595"/>
                  </a:cubicBezTo>
                  <a:cubicBezTo>
                    <a:pt x="4257" y="6163"/>
                    <a:pt x="5173" y="6590"/>
                    <a:pt x="6131" y="6960"/>
                  </a:cubicBezTo>
                  <a:cubicBezTo>
                    <a:pt x="5618" y="6816"/>
                    <a:pt x="5101" y="6681"/>
                    <a:pt x="4596" y="6520"/>
                  </a:cubicBezTo>
                  <a:cubicBezTo>
                    <a:pt x="4088" y="6356"/>
                    <a:pt x="3583" y="6175"/>
                    <a:pt x="3083" y="5978"/>
                  </a:cubicBezTo>
                  <a:cubicBezTo>
                    <a:pt x="2578" y="5780"/>
                    <a:pt x="2099" y="5534"/>
                    <a:pt x="1616" y="5291"/>
                  </a:cubicBezTo>
                  <a:cubicBezTo>
                    <a:pt x="2773" y="6923"/>
                    <a:pt x="4482" y="7651"/>
                    <a:pt x="6394" y="8054"/>
                  </a:cubicBezTo>
                  <a:cubicBezTo>
                    <a:pt x="6687" y="8099"/>
                    <a:pt x="6984" y="8144"/>
                    <a:pt x="7276" y="8189"/>
                  </a:cubicBezTo>
                  <a:cubicBezTo>
                    <a:pt x="6971" y="8243"/>
                    <a:pt x="6678" y="8181"/>
                    <a:pt x="6390" y="8115"/>
                  </a:cubicBezTo>
                  <a:cubicBezTo>
                    <a:pt x="4948" y="7930"/>
                    <a:pt x="3532" y="7651"/>
                    <a:pt x="2188" y="7092"/>
                  </a:cubicBezTo>
                  <a:cubicBezTo>
                    <a:pt x="2146" y="7075"/>
                    <a:pt x="2095" y="7067"/>
                    <a:pt x="2048" y="7055"/>
                  </a:cubicBezTo>
                  <a:cubicBezTo>
                    <a:pt x="2044" y="7059"/>
                    <a:pt x="2035" y="7067"/>
                    <a:pt x="2031" y="7071"/>
                  </a:cubicBezTo>
                  <a:cubicBezTo>
                    <a:pt x="2498" y="7717"/>
                    <a:pt x="3121" y="8181"/>
                    <a:pt x="3829" y="8547"/>
                  </a:cubicBezTo>
                  <a:cubicBezTo>
                    <a:pt x="4787" y="9040"/>
                    <a:pt x="5818" y="9291"/>
                    <a:pt x="6886" y="9419"/>
                  </a:cubicBezTo>
                  <a:cubicBezTo>
                    <a:pt x="5529" y="9435"/>
                    <a:pt x="4198" y="9279"/>
                    <a:pt x="2892" y="8901"/>
                  </a:cubicBezTo>
                  <a:cubicBezTo>
                    <a:pt x="4083" y="10196"/>
                    <a:pt x="5648" y="10566"/>
                    <a:pt x="7348" y="10627"/>
                  </a:cubicBezTo>
                  <a:cubicBezTo>
                    <a:pt x="6225" y="10738"/>
                    <a:pt x="5105" y="10833"/>
                    <a:pt x="3918" y="10599"/>
                  </a:cubicBezTo>
                  <a:cubicBezTo>
                    <a:pt x="4473" y="11141"/>
                    <a:pt x="5088" y="11458"/>
                    <a:pt x="5788" y="11630"/>
                  </a:cubicBezTo>
                  <a:cubicBezTo>
                    <a:pt x="6475" y="11803"/>
                    <a:pt x="7179" y="11803"/>
                    <a:pt x="7887" y="11778"/>
                  </a:cubicBezTo>
                  <a:cubicBezTo>
                    <a:pt x="6941" y="12050"/>
                    <a:pt x="5975" y="12185"/>
                    <a:pt x="4940" y="12202"/>
                  </a:cubicBezTo>
                  <a:cubicBezTo>
                    <a:pt x="6000" y="12909"/>
                    <a:pt x="7119" y="13123"/>
                    <a:pt x="8345" y="12864"/>
                  </a:cubicBezTo>
                  <a:cubicBezTo>
                    <a:pt x="7785" y="13258"/>
                    <a:pt x="7149" y="13423"/>
                    <a:pt x="6424" y="13513"/>
                  </a:cubicBezTo>
                  <a:cubicBezTo>
                    <a:pt x="6865" y="13764"/>
                    <a:pt x="7285" y="13908"/>
                    <a:pt x="7743" y="13978"/>
                  </a:cubicBezTo>
                  <a:cubicBezTo>
                    <a:pt x="8201" y="14048"/>
                    <a:pt x="8642" y="13982"/>
                    <a:pt x="9095" y="13908"/>
                  </a:cubicBezTo>
                  <a:cubicBezTo>
                    <a:pt x="8629" y="14274"/>
                    <a:pt x="8213" y="14677"/>
                    <a:pt x="7819" y="15108"/>
                  </a:cubicBezTo>
                  <a:cubicBezTo>
                    <a:pt x="7662" y="15277"/>
                    <a:pt x="7348" y="15219"/>
                    <a:pt x="7107" y="15256"/>
                  </a:cubicBezTo>
                  <a:cubicBezTo>
                    <a:pt x="5131" y="15557"/>
                    <a:pt x="3142" y="15655"/>
                    <a:pt x="1145" y="15581"/>
                  </a:cubicBezTo>
                  <a:cubicBezTo>
                    <a:pt x="801" y="15569"/>
                    <a:pt x="458" y="15528"/>
                    <a:pt x="114" y="15499"/>
                  </a:cubicBezTo>
                  <a:cubicBezTo>
                    <a:pt x="76" y="15495"/>
                    <a:pt x="38" y="15507"/>
                    <a:pt x="0" y="15507"/>
                  </a:cubicBezTo>
                  <a:cubicBezTo>
                    <a:pt x="13" y="15544"/>
                    <a:pt x="25" y="15581"/>
                    <a:pt x="42" y="15614"/>
                  </a:cubicBezTo>
                  <a:cubicBezTo>
                    <a:pt x="331" y="16095"/>
                    <a:pt x="772" y="16297"/>
                    <a:pt x="1331" y="16301"/>
                  </a:cubicBezTo>
                  <a:cubicBezTo>
                    <a:pt x="2341" y="16305"/>
                    <a:pt x="3346" y="16330"/>
                    <a:pt x="4355" y="16264"/>
                  </a:cubicBezTo>
                  <a:cubicBezTo>
                    <a:pt x="4673" y="16235"/>
                    <a:pt x="4991" y="16210"/>
                    <a:pt x="5305" y="16182"/>
                  </a:cubicBezTo>
                  <a:cubicBezTo>
                    <a:pt x="5305" y="16194"/>
                    <a:pt x="5305" y="16210"/>
                    <a:pt x="5309" y="16223"/>
                  </a:cubicBezTo>
                  <a:cubicBezTo>
                    <a:pt x="5059" y="16251"/>
                    <a:pt x="4808" y="16276"/>
                    <a:pt x="4558" y="16305"/>
                  </a:cubicBezTo>
                  <a:cubicBezTo>
                    <a:pt x="3244" y="16436"/>
                    <a:pt x="1929" y="16580"/>
                    <a:pt x="606" y="16646"/>
                  </a:cubicBezTo>
                  <a:cubicBezTo>
                    <a:pt x="399" y="16658"/>
                    <a:pt x="394" y="16732"/>
                    <a:pt x="475" y="16893"/>
                  </a:cubicBezTo>
                  <a:cubicBezTo>
                    <a:pt x="793" y="17538"/>
                    <a:pt x="1013" y="17670"/>
                    <a:pt x="1764" y="17583"/>
                  </a:cubicBezTo>
                  <a:cubicBezTo>
                    <a:pt x="2765" y="17468"/>
                    <a:pt x="3748" y="17287"/>
                    <a:pt x="4732" y="17070"/>
                  </a:cubicBezTo>
                  <a:cubicBezTo>
                    <a:pt x="5059" y="16991"/>
                    <a:pt x="5389" y="16913"/>
                    <a:pt x="5716" y="16831"/>
                  </a:cubicBezTo>
                  <a:cubicBezTo>
                    <a:pt x="5406" y="16991"/>
                    <a:pt x="5067" y="17061"/>
                    <a:pt x="4732" y="17152"/>
                  </a:cubicBezTo>
                  <a:cubicBezTo>
                    <a:pt x="3638" y="17497"/>
                    <a:pt x="2553" y="17826"/>
                    <a:pt x="1467" y="18143"/>
                  </a:cubicBezTo>
                  <a:cubicBezTo>
                    <a:pt x="1272" y="18200"/>
                    <a:pt x="1268" y="18249"/>
                    <a:pt x="1395" y="18397"/>
                  </a:cubicBezTo>
                  <a:cubicBezTo>
                    <a:pt x="1802" y="18862"/>
                    <a:pt x="2298" y="19026"/>
                    <a:pt x="2913" y="18866"/>
                  </a:cubicBezTo>
                  <a:cubicBezTo>
                    <a:pt x="3515" y="18706"/>
                    <a:pt x="4083" y="18476"/>
                    <a:pt x="4643" y="18212"/>
                  </a:cubicBezTo>
                  <a:cubicBezTo>
                    <a:pt x="4707" y="18180"/>
                    <a:pt x="4775" y="18155"/>
                    <a:pt x="4872" y="18175"/>
                  </a:cubicBezTo>
                  <a:cubicBezTo>
                    <a:pt x="4529" y="18373"/>
                    <a:pt x="4185" y="18566"/>
                    <a:pt x="3846" y="18772"/>
                  </a:cubicBezTo>
                  <a:cubicBezTo>
                    <a:pt x="3405" y="19035"/>
                    <a:pt x="2977" y="19314"/>
                    <a:pt x="2536" y="19573"/>
                  </a:cubicBezTo>
                  <a:cubicBezTo>
                    <a:pt x="2379" y="19664"/>
                    <a:pt x="2413" y="19725"/>
                    <a:pt x="2523" y="19820"/>
                  </a:cubicBezTo>
                  <a:cubicBezTo>
                    <a:pt x="3057" y="20301"/>
                    <a:pt x="3583" y="20346"/>
                    <a:pt x="4308" y="19972"/>
                  </a:cubicBezTo>
                  <a:cubicBezTo>
                    <a:pt x="4363" y="19943"/>
                    <a:pt x="4418" y="19919"/>
                    <a:pt x="4474" y="19890"/>
                  </a:cubicBezTo>
                  <a:cubicBezTo>
                    <a:pt x="4482" y="19898"/>
                    <a:pt x="4490" y="19906"/>
                    <a:pt x="4499" y="19914"/>
                  </a:cubicBezTo>
                  <a:cubicBezTo>
                    <a:pt x="4495" y="19935"/>
                    <a:pt x="4490" y="19956"/>
                    <a:pt x="4482" y="19972"/>
                  </a:cubicBezTo>
                  <a:cubicBezTo>
                    <a:pt x="4160" y="20728"/>
                    <a:pt x="4457" y="21193"/>
                    <a:pt x="5305" y="21259"/>
                  </a:cubicBezTo>
                  <a:cubicBezTo>
                    <a:pt x="5631" y="21283"/>
                    <a:pt x="5953" y="21259"/>
                    <a:pt x="6254" y="21123"/>
                  </a:cubicBezTo>
                  <a:cubicBezTo>
                    <a:pt x="6377" y="21070"/>
                    <a:pt x="6441" y="21066"/>
                    <a:pt x="6492" y="21214"/>
                  </a:cubicBezTo>
                  <a:cubicBezTo>
                    <a:pt x="6619" y="21600"/>
                    <a:pt x="6929" y="21579"/>
                    <a:pt x="7251" y="21501"/>
                  </a:cubicBezTo>
                  <a:cubicBezTo>
                    <a:pt x="7204" y="21464"/>
                    <a:pt x="7162" y="21423"/>
                    <a:pt x="7115" y="21386"/>
                  </a:cubicBezTo>
                  <a:cubicBezTo>
                    <a:pt x="6780" y="21135"/>
                    <a:pt x="6458" y="20868"/>
                    <a:pt x="6254" y="20494"/>
                  </a:cubicBezTo>
                  <a:cubicBezTo>
                    <a:pt x="6233" y="20453"/>
                    <a:pt x="6131" y="20367"/>
                    <a:pt x="6293" y="20375"/>
                  </a:cubicBezTo>
                  <a:cubicBezTo>
                    <a:pt x="6305" y="20371"/>
                    <a:pt x="6318" y="20367"/>
                    <a:pt x="6331" y="20367"/>
                  </a:cubicBezTo>
                  <a:cubicBezTo>
                    <a:pt x="6348" y="20338"/>
                    <a:pt x="6369" y="20313"/>
                    <a:pt x="6386" y="20284"/>
                  </a:cubicBezTo>
                  <a:cubicBezTo>
                    <a:pt x="6369" y="20313"/>
                    <a:pt x="6348" y="20338"/>
                    <a:pt x="6331" y="20367"/>
                  </a:cubicBezTo>
                  <a:cubicBezTo>
                    <a:pt x="6318" y="20371"/>
                    <a:pt x="6305" y="20371"/>
                    <a:pt x="6293" y="20375"/>
                  </a:cubicBezTo>
                  <a:cubicBezTo>
                    <a:pt x="6310" y="20387"/>
                    <a:pt x="6327" y="20400"/>
                    <a:pt x="6339" y="20408"/>
                  </a:cubicBezTo>
                  <a:cubicBezTo>
                    <a:pt x="6564" y="20580"/>
                    <a:pt x="6835" y="20630"/>
                    <a:pt x="7107" y="20646"/>
                  </a:cubicBezTo>
                  <a:cubicBezTo>
                    <a:pt x="7683" y="20683"/>
                    <a:pt x="8256" y="20626"/>
                    <a:pt x="8828" y="20585"/>
                  </a:cubicBezTo>
                  <a:cubicBezTo>
                    <a:pt x="8892" y="20585"/>
                    <a:pt x="8955" y="20585"/>
                    <a:pt x="9023" y="20585"/>
                  </a:cubicBezTo>
                  <a:cubicBezTo>
                    <a:pt x="9078" y="20585"/>
                    <a:pt x="9138" y="20585"/>
                    <a:pt x="9193" y="20585"/>
                  </a:cubicBezTo>
                  <a:cubicBezTo>
                    <a:pt x="9303" y="20408"/>
                    <a:pt x="9413" y="20231"/>
                    <a:pt x="9528" y="20054"/>
                  </a:cubicBezTo>
                  <a:cubicBezTo>
                    <a:pt x="9303" y="19906"/>
                    <a:pt x="9036" y="19964"/>
                    <a:pt x="8790" y="19923"/>
                  </a:cubicBezTo>
                  <a:cubicBezTo>
                    <a:pt x="8230" y="19828"/>
                    <a:pt x="7722" y="19623"/>
                    <a:pt x="7259" y="19310"/>
                  </a:cubicBezTo>
                  <a:cubicBezTo>
                    <a:pt x="7081" y="19146"/>
                    <a:pt x="6907" y="18981"/>
                    <a:pt x="6729" y="18817"/>
                  </a:cubicBezTo>
                  <a:lnTo>
                    <a:pt x="6729" y="18817"/>
                  </a:lnTo>
                  <a:cubicBezTo>
                    <a:pt x="6632" y="18685"/>
                    <a:pt x="6534" y="18554"/>
                    <a:pt x="6437" y="18418"/>
                  </a:cubicBezTo>
                  <a:cubicBezTo>
                    <a:pt x="6352" y="18249"/>
                    <a:pt x="6267" y="18077"/>
                    <a:pt x="6182" y="17904"/>
                  </a:cubicBezTo>
                  <a:cubicBezTo>
                    <a:pt x="6157" y="17970"/>
                    <a:pt x="6136" y="18036"/>
                    <a:pt x="6110" y="18101"/>
                  </a:cubicBezTo>
                  <a:cubicBezTo>
                    <a:pt x="6136" y="18036"/>
                    <a:pt x="6157" y="17970"/>
                    <a:pt x="6182" y="17904"/>
                  </a:cubicBezTo>
                  <a:cubicBezTo>
                    <a:pt x="6161" y="17793"/>
                    <a:pt x="6254" y="17830"/>
                    <a:pt x="6305" y="17826"/>
                  </a:cubicBezTo>
                  <a:cubicBezTo>
                    <a:pt x="6874" y="17756"/>
                    <a:pt x="7408" y="17879"/>
                    <a:pt x="7917" y="18118"/>
                  </a:cubicBezTo>
                  <a:cubicBezTo>
                    <a:pt x="8464" y="18447"/>
                    <a:pt x="9006" y="18829"/>
                    <a:pt x="9218" y="19417"/>
                  </a:cubicBezTo>
                  <a:cubicBezTo>
                    <a:pt x="9426" y="19988"/>
                    <a:pt x="9876" y="20099"/>
                    <a:pt x="10346" y="20252"/>
                  </a:cubicBezTo>
                  <a:cubicBezTo>
                    <a:pt x="10741" y="20424"/>
                    <a:pt x="11143" y="20576"/>
                    <a:pt x="11563" y="20683"/>
                  </a:cubicBezTo>
                  <a:cubicBezTo>
                    <a:pt x="11576" y="20589"/>
                    <a:pt x="11589" y="20494"/>
                    <a:pt x="11606" y="20404"/>
                  </a:cubicBezTo>
                  <a:cubicBezTo>
                    <a:pt x="11228" y="20284"/>
                    <a:pt x="10872" y="20124"/>
                    <a:pt x="10529" y="19935"/>
                  </a:cubicBezTo>
                  <a:cubicBezTo>
                    <a:pt x="10512" y="19980"/>
                    <a:pt x="10499" y="20021"/>
                    <a:pt x="10482" y="20067"/>
                  </a:cubicBezTo>
                  <a:cubicBezTo>
                    <a:pt x="10499" y="20025"/>
                    <a:pt x="10516" y="19980"/>
                    <a:pt x="10529" y="19935"/>
                  </a:cubicBezTo>
                  <a:cubicBezTo>
                    <a:pt x="9655" y="19454"/>
                    <a:pt x="9091" y="18702"/>
                    <a:pt x="8599" y="17888"/>
                  </a:cubicBezTo>
                  <a:cubicBezTo>
                    <a:pt x="8540" y="17789"/>
                    <a:pt x="8476" y="17694"/>
                    <a:pt x="8417" y="17600"/>
                  </a:cubicBezTo>
                  <a:cubicBezTo>
                    <a:pt x="8260" y="17641"/>
                    <a:pt x="8180" y="17748"/>
                    <a:pt x="8107" y="17863"/>
                  </a:cubicBezTo>
                  <a:cubicBezTo>
                    <a:pt x="8180" y="17748"/>
                    <a:pt x="8264" y="17641"/>
                    <a:pt x="8417" y="17600"/>
                  </a:cubicBezTo>
                  <a:cubicBezTo>
                    <a:pt x="8341" y="17452"/>
                    <a:pt x="8269" y="17308"/>
                    <a:pt x="8184" y="17139"/>
                  </a:cubicBezTo>
                  <a:cubicBezTo>
                    <a:pt x="8281" y="17143"/>
                    <a:pt x="8349" y="17148"/>
                    <a:pt x="8417" y="17152"/>
                  </a:cubicBezTo>
                  <a:cubicBezTo>
                    <a:pt x="8459" y="17156"/>
                    <a:pt x="8498" y="17164"/>
                    <a:pt x="8540" y="17168"/>
                  </a:cubicBezTo>
                  <a:cubicBezTo>
                    <a:pt x="9375" y="17296"/>
                    <a:pt x="10105" y="17645"/>
                    <a:pt x="10783" y="18122"/>
                  </a:cubicBezTo>
                  <a:cubicBezTo>
                    <a:pt x="11220" y="18476"/>
                    <a:pt x="11597" y="18887"/>
                    <a:pt x="11949" y="19322"/>
                  </a:cubicBezTo>
                  <a:lnTo>
                    <a:pt x="11949" y="19322"/>
                  </a:lnTo>
                  <a:cubicBezTo>
                    <a:pt x="12229" y="19623"/>
                    <a:pt x="12462" y="19947"/>
                    <a:pt x="12619" y="20321"/>
                  </a:cubicBezTo>
                  <a:cubicBezTo>
                    <a:pt x="12810" y="19898"/>
                    <a:pt x="12751" y="19442"/>
                    <a:pt x="12818" y="18998"/>
                  </a:cubicBezTo>
                  <a:cubicBezTo>
                    <a:pt x="12649" y="19031"/>
                    <a:pt x="12488" y="19084"/>
                    <a:pt x="12331" y="19150"/>
                  </a:cubicBezTo>
                  <a:cubicBezTo>
                    <a:pt x="12488" y="19084"/>
                    <a:pt x="12649" y="19031"/>
                    <a:pt x="12818" y="18998"/>
                  </a:cubicBezTo>
                  <a:cubicBezTo>
                    <a:pt x="13039" y="18874"/>
                    <a:pt x="13255" y="18755"/>
                    <a:pt x="13476" y="18632"/>
                  </a:cubicBezTo>
                  <a:cubicBezTo>
                    <a:pt x="13518" y="18377"/>
                    <a:pt x="13560" y="18126"/>
                    <a:pt x="13603" y="17859"/>
                  </a:cubicBezTo>
                  <a:cubicBezTo>
                    <a:pt x="13772" y="17953"/>
                    <a:pt x="13917" y="18036"/>
                    <a:pt x="14065" y="18122"/>
                  </a:cubicBezTo>
                  <a:cubicBezTo>
                    <a:pt x="14082" y="17986"/>
                    <a:pt x="14213" y="17953"/>
                    <a:pt x="14298" y="17888"/>
                  </a:cubicBezTo>
                  <a:cubicBezTo>
                    <a:pt x="15519" y="16930"/>
                    <a:pt x="16596" y="15832"/>
                    <a:pt x="17640" y="14697"/>
                  </a:cubicBezTo>
                  <a:cubicBezTo>
                    <a:pt x="17657" y="14677"/>
                    <a:pt x="17665" y="14652"/>
                    <a:pt x="17678" y="14627"/>
                  </a:cubicBezTo>
                  <a:cubicBezTo>
                    <a:pt x="17678" y="14627"/>
                    <a:pt x="17678" y="14627"/>
                    <a:pt x="17678" y="14627"/>
                  </a:cubicBezTo>
                  <a:cubicBezTo>
                    <a:pt x="18263" y="13994"/>
                    <a:pt x="18840" y="13357"/>
                    <a:pt x="19433" y="12732"/>
                  </a:cubicBezTo>
                  <a:cubicBezTo>
                    <a:pt x="19633" y="12523"/>
                    <a:pt x="19870" y="12346"/>
                    <a:pt x="20099" y="12161"/>
                  </a:cubicBezTo>
                  <a:cubicBezTo>
                    <a:pt x="20481" y="11852"/>
                    <a:pt x="20922" y="11774"/>
                    <a:pt x="21401" y="11877"/>
                  </a:cubicBezTo>
                  <a:cubicBezTo>
                    <a:pt x="21180" y="11709"/>
                    <a:pt x="20939" y="11585"/>
                    <a:pt x="20671" y="11495"/>
                  </a:cubicBezTo>
                  <a:cubicBezTo>
                    <a:pt x="20955" y="11487"/>
                    <a:pt x="21176" y="11630"/>
                    <a:pt x="21384" y="11787"/>
                  </a:cubicBezTo>
                  <a:cubicBezTo>
                    <a:pt x="21413" y="11807"/>
                    <a:pt x="21515" y="11824"/>
                    <a:pt x="21439" y="11902"/>
                  </a:cubicBezTo>
                  <a:cubicBezTo>
                    <a:pt x="21524" y="11935"/>
                    <a:pt x="21600" y="11914"/>
                    <a:pt x="21524" y="11799"/>
                  </a:cubicBezTo>
                  <a:close/>
                  <a:moveTo>
                    <a:pt x="6475" y="20231"/>
                  </a:moveTo>
                  <a:cubicBezTo>
                    <a:pt x="6475" y="20231"/>
                    <a:pt x="6475" y="20231"/>
                    <a:pt x="6475" y="20231"/>
                  </a:cubicBezTo>
                  <a:cubicBezTo>
                    <a:pt x="6471" y="20223"/>
                    <a:pt x="6462" y="20219"/>
                    <a:pt x="6458" y="20210"/>
                  </a:cubicBezTo>
                  <a:cubicBezTo>
                    <a:pt x="6462" y="20219"/>
                    <a:pt x="6466" y="20227"/>
                    <a:pt x="6475" y="20231"/>
                  </a:cubicBezTo>
                  <a:close/>
                  <a:moveTo>
                    <a:pt x="5720" y="16843"/>
                  </a:moveTo>
                  <a:cubicBezTo>
                    <a:pt x="5737" y="16835"/>
                    <a:pt x="5750" y="16827"/>
                    <a:pt x="5767" y="16815"/>
                  </a:cubicBezTo>
                  <a:cubicBezTo>
                    <a:pt x="5771" y="16823"/>
                    <a:pt x="5771" y="16827"/>
                    <a:pt x="5775" y="16835"/>
                  </a:cubicBezTo>
                  <a:cubicBezTo>
                    <a:pt x="5758" y="16839"/>
                    <a:pt x="5741" y="16843"/>
                    <a:pt x="5720" y="16843"/>
                  </a:cubicBezTo>
                  <a:close/>
                  <a:moveTo>
                    <a:pt x="15384" y="7758"/>
                  </a:moveTo>
                  <a:cubicBezTo>
                    <a:pt x="15371" y="7745"/>
                    <a:pt x="15358" y="7733"/>
                    <a:pt x="15341" y="7717"/>
                  </a:cubicBezTo>
                  <a:cubicBezTo>
                    <a:pt x="15354" y="7729"/>
                    <a:pt x="15371" y="7741"/>
                    <a:pt x="15384" y="7758"/>
                  </a:cubicBezTo>
                  <a:cubicBezTo>
                    <a:pt x="15396" y="7770"/>
                    <a:pt x="15413" y="7787"/>
                    <a:pt x="15426" y="7799"/>
                  </a:cubicBezTo>
                  <a:cubicBezTo>
                    <a:pt x="15409" y="7787"/>
                    <a:pt x="15396" y="7770"/>
                    <a:pt x="15384" y="7758"/>
                  </a:cubicBezTo>
                  <a:close/>
                  <a:moveTo>
                    <a:pt x="16016" y="6931"/>
                  </a:moveTo>
                  <a:lnTo>
                    <a:pt x="16016" y="6931"/>
                  </a:lnTo>
                  <a:cubicBezTo>
                    <a:pt x="16028" y="6940"/>
                    <a:pt x="16037" y="6944"/>
                    <a:pt x="16049" y="6952"/>
                  </a:cubicBezTo>
                  <a:cubicBezTo>
                    <a:pt x="16037" y="6944"/>
                    <a:pt x="16028" y="6936"/>
                    <a:pt x="16016" y="6931"/>
                  </a:cubicBezTo>
                  <a:close/>
                  <a:moveTo>
                    <a:pt x="19874" y="11269"/>
                  </a:moveTo>
                  <a:cubicBezTo>
                    <a:pt x="19696" y="11260"/>
                    <a:pt x="19607" y="11154"/>
                    <a:pt x="19611" y="11001"/>
                  </a:cubicBezTo>
                  <a:cubicBezTo>
                    <a:pt x="19616" y="10862"/>
                    <a:pt x="19696" y="10763"/>
                    <a:pt x="19866" y="10775"/>
                  </a:cubicBezTo>
                  <a:cubicBezTo>
                    <a:pt x="20040" y="10784"/>
                    <a:pt x="20133" y="10886"/>
                    <a:pt x="20129" y="11043"/>
                  </a:cubicBezTo>
                  <a:cubicBezTo>
                    <a:pt x="20124" y="11178"/>
                    <a:pt x="20035" y="11277"/>
                    <a:pt x="19874" y="11269"/>
                  </a:cubicBezTo>
                  <a:close/>
                </a:path>
              </a:pathLst>
            </a:custGeom>
            <a:solidFill>
              <a:srgbClr val="FAF4EC"/>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19" name="Shape">
              <a:extLst>
                <a:ext uri="{FF2B5EF4-FFF2-40B4-BE49-F238E27FC236}">
                  <a16:creationId xmlns:a16="http://schemas.microsoft.com/office/drawing/2014/main" id="{0EB08B96-75EC-78C0-3D08-D58F25C7E46C}"/>
                </a:ext>
              </a:extLst>
            </p:cNvPr>
            <p:cNvSpPr/>
            <p:nvPr userDrawn="1"/>
          </p:nvSpPr>
          <p:spPr>
            <a:xfrm>
              <a:off x="2844799" y="3175000"/>
              <a:ext cx="1866902" cy="4639312"/>
            </a:xfrm>
            <a:custGeom>
              <a:avLst/>
              <a:gdLst/>
              <a:ahLst/>
              <a:cxnLst>
                <a:cxn ang="0">
                  <a:pos x="wd2" y="hd2"/>
                </a:cxn>
                <a:cxn ang="5400000">
                  <a:pos x="wd2" y="hd2"/>
                </a:cxn>
                <a:cxn ang="10800000">
                  <a:pos x="wd2" y="hd2"/>
                </a:cxn>
                <a:cxn ang="16200000">
                  <a:pos x="wd2" y="hd2"/>
                </a:cxn>
              </a:cxnLst>
              <a:rect l="0" t="0" r="r" b="b"/>
              <a:pathLst>
                <a:path w="21600" h="21600" extrusionOk="0">
                  <a:moveTo>
                    <a:pt x="5628" y="2194"/>
                  </a:moveTo>
                  <a:cubicBezTo>
                    <a:pt x="7009" y="3211"/>
                    <a:pt x="7538" y="4346"/>
                    <a:pt x="8376" y="5434"/>
                  </a:cubicBezTo>
                  <a:cubicBezTo>
                    <a:pt x="9918" y="7444"/>
                    <a:pt x="12740" y="9076"/>
                    <a:pt x="17236" y="10194"/>
                  </a:cubicBezTo>
                  <a:cubicBezTo>
                    <a:pt x="18558" y="10519"/>
                    <a:pt x="19998" y="10744"/>
                    <a:pt x="21600" y="11004"/>
                  </a:cubicBezTo>
                  <a:cubicBezTo>
                    <a:pt x="20895" y="11105"/>
                    <a:pt x="20380" y="11193"/>
                    <a:pt x="19837" y="11264"/>
                  </a:cubicBezTo>
                  <a:cubicBezTo>
                    <a:pt x="17133" y="11601"/>
                    <a:pt x="14415" y="11867"/>
                    <a:pt x="11535" y="11731"/>
                  </a:cubicBezTo>
                  <a:cubicBezTo>
                    <a:pt x="10433" y="11678"/>
                    <a:pt x="9713" y="11306"/>
                    <a:pt x="8699" y="11217"/>
                  </a:cubicBezTo>
                  <a:cubicBezTo>
                    <a:pt x="7406" y="11105"/>
                    <a:pt x="6686" y="10773"/>
                    <a:pt x="6186" y="10318"/>
                  </a:cubicBezTo>
                  <a:cubicBezTo>
                    <a:pt x="6024" y="10164"/>
                    <a:pt x="6171" y="10117"/>
                    <a:pt x="6553" y="10093"/>
                  </a:cubicBezTo>
                  <a:cubicBezTo>
                    <a:pt x="7347" y="10052"/>
                    <a:pt x="8140" y="10005"/>
                    <a:pt x="9110" y="9821"/>
                  </a:cubicBezTo>
                  <a:cubicBezTo>
                    <a:pt x="8743" y="9827"/>
                    <a:pt x="8611" y="9827"/>
                    <a:pt x="8478" y="9833"/>
                  </a:cubicBezTo>
                  <a:cubicBezTo>
                    <a:pt x="6862" y="9946"/>
                    <a:pt x="5863" y="9727"/>
                    <a:pt x="5172" y="9141"/>
                  </a:cubicBezTo>
                  <a:cubicBezTo>
                    <a:pt x="4967" y="8958"/>
                    <a:pt x="4996" y="8881"/>
                    <a:pt x="5554" y="8881"/>
                  </a:cubicBezTo>
                  <a:cubicBezTo>
                    <a:pt x="6216" y="8881"/>
                    <a:pt x="6862" y="8834"/>
                    <a:pt x="7523" y="8692"/>
                  </a:cubicBezTo>
                  <a:cubicBezTo>
                    <a:pt x="7391" y="8674"/>
                    <a:pt x="7332" y="8662"/>
                    <a:pt x="7273" y="8662"/>
                  </a:cubicBezTo>
                  <a:cubicBezTo>
                    <a:pt x="4599" y="8704"/>
                    <a:pt x="3850" y="8343"/>
                    <a:pt x="4643" y="7314"/>
                  </a:cubicBezTo>
                  <a:cubicBezTo>
                    <a:pt x="6436" y="4996"/>
                    <a:pt x="5481" y="2874"/>
                    <a:pt x="2057" y="905"/>
                  </a:cubicBezTo>
                  <a:cubicBezTo>
                    <a:pt x="1484" y="574"/>
                    <a:pt x="691" y="302"/>
                    <a:pt x="0" y="0"/>
                  </a:cubicBezTo>
                  <a:cubicBezTo>
                    <a:pt x="2292" y="556"/>
                    <a:pt x="4320" y="1236"/>
                    <a:pt x="5628" y="2194"/>
                  </a:cubicBezTo>
                  <a:close/>
                  <a:moveTo>
                    <a:pt x="17148" y="21080"/>
                  </a:moveTo>
                  <a:cubicBezTo>
                    <a:pt x="17809" y="20471"/>
                    <a:pt x="17603" y="19814"/>
                    <a:pt x="17838" y="19176"/>
                  </a:cubicBezTo>
                  <a:cubicBezTo>
                    <a:pt x="16766" y="19264"/>
                    <a:pt x="15796" y="19448"/>
                    <a:pt x="14826" y="19637"/>
                  </a:cubicBezTo>
                  <a:cubicBezTo>
                    <a:pt x="15796" y="20069"/>
                    <a:pt x="16604" y="20542"/>
                    <a:pt x="17148" y="21080"/>
                  </a:cubicBezTo>
                  <a:close/>
                  <a:moveTo>
                    <a:pt x="13533" y="21600"/>
                  </a:moveTo>
                  <a:cubicBezTo>
                    <a:pt x="13577" y="21464"/>
                    <a:pt x="13621" y="21328"/>
                    <a:pt x="13680" y="21198"/>
                  </a:cubicBezTo>
                  <a:cubicBezTo>
                    <a:pt x="12372" y="21026"/>
                    <a:pt x="11138" y="20796"/>
                    <a:pt x="9948" y="20524"/>
                  </a:cubicBezTo>
                  <a:cubicBezTo>
                    <a:pt x="9816" y="20689"/>
                    <a:pt x="9683" y="20861"/>
                    <a:pt x="9331" y="20985"/>
                  </a:cubicBezTo>
                  <a:cubicBezTo>
                    <a:pt x="10682" y="21227"/>
                    <a:pt x="12078" y="21446"/>
                    <a:pt x="13533" y="21600"/>
                  </a:cubicBezTo>
                  <a:close/>
                </a:path>
              </a:pathLst>
            </a:custGeom>
            <a:solidFill>
              <a:srgbClr val="E0DBBE"/>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20" name="Shape">
              <a:extLst>
                <a:ext uri="{FF2B5EF4-FFF2-40B4-BE49-F238E27FC236}">
                  <a16:creationId xmlns:a16="http://schemas.microsoft.com/office/drawing/2014/main" id="{950BEC9D-EA8F-D3BE-58FB-EBF1F16EFE06}"/>
                </a:ext>
              </a:extLst>
            </p:cNvPr>
            <p:cNvSpPr/>
            <p:nvPr userDrawn="1"/>
          </p:nvSpPr>
          <p:spPr>
            <a:xfrm>
              <a:off x="2349499" y="5905500"/>
              <a:ext cx="3493955" cy="1897399"/>
            </a:xfrm>
            <a:custGeom>
              <a:avLst/>
              <a:gdLst/>
              <a:ahLst/>
              <a:cxnLst>
                <a:cxn ang="0">
                  <a:pos x="wd2" y="hd2"/>
                </a:cxn>
                <a:cxn ang="5400000">
                  <a:pos x="wd2" y="hd2"/>
                </a:cxn>
                <a:cxn ang="10800000">
                  <a:pos x="wd2" y="hd2"/>
                </a:cxn>
                <a:cxn ang="16200000">
                  <a:pos x="wd2" y="hd2"/>
                </a:cxn>
              </a:cxnLst>
              <a:rect l="0" t="0" r="r" b="b"/>
              <a:pathLst>
                <a:path w="21546" h="21371" extrusionOk="0">
                  <a:moveTo>
                    <a:pt x="21546" y="315"/>
                  </a:moveTo>
                  <a:cubicBezTo>
                    <a:pt x="21523" y="400"/>
                    <a:pt x="21507" y="486"/>
                    <a:pt x="21476" y="558"/>
                  </a:cubicBezTo>
                  <a:cubicBezTo>
                    <a:pt x="19549" y="4506"/>
                    <a:pt x="17560" y="8325"/>
                    <a:pt x="15304" y="11658"/>
                  </a:cubicBezTo>
                  <a:cubicBezTo>
                    <a:pt x="15147" y="11901"/>
                    <a:pt x="14897" y="12001"/>
                    <a:pt x="14873" y="12474"/>
                  </a:cubicBezTo>
                  <a:cubicBezTo>
                    <a:pt x="14599" y="12187"/>
                    <a:pt x="14333" y="11887"/>
                    <a:pt x="14020" y="11558"/>
                  </a:cubicBezTo>
                  <a:cubicBezTo>
                    <a:pt x="13941" y="12488"/>
                    <a:pt x="13863" y="13360"/>
                    <a:pt x="13785" y="14247"/>
                  </a:cubicBezTo>
                  <a:cubicBezTo>
                    <a:pt x="13377" y="14676"/>
                    <a:pt x="12978" y="15091"/>
                    <a:pt x="12571" y="15520"/>
                  </a:cubicBezTo>
                  <a:cubicBezTo>
                    <a:pt x="11999" y="15735"/>
                    <a:pt x="11482" y="16178"/>
                    <a:pt x="10965" y="16636"/>
                  </a:cubicBezTo>
                  <a:cubicBezTo>
                    <a:pt x="10315" y="15120"/>
                    <a:pt x="9626" y="13689"/>
                    <a:pt x="8812" y="12459"/>
                  </a:cubicBezTo>
                  <a:cubicBezTo>
                    <a:pt x="8921" y="12187"/>
                    <a:pt x="9015" y="11873"/>
                    <a:pt x="9148" y="11630"/>
                  </a:cubicBezTo>
                  <a:cubicBezTo>
                    <a:pt x="10723" y="8840"/>
                    <a:pt x="12579" y="6866"/>
                    <a:pt x="14584" y="5321"/>
                  </a:cubicBezTo>
                  <a:cubicBezTo>
                    <a:pt x="15946" y="4263"/>
                    <a:pt x="17348" y="3247"/>
                    <a:pt x="18163" y="830"/>
                  </a:cubicBezTo>
                  <a:cubicBezTo>
                    <a:pt x="18523" y="-229"/>
                    <a:pt x="18828" y="-143"/>
                    <a:pt x="19298" y="357"/>
                  </a:cubicBezTo>
                  <a:cubicBezTo>
                    <a:pt x="19424" y="486"/>
                    <a:pt x="19588" y="501"/>
                    <a:pt x="19737" y="572"/>
                  </a:cubicBezTo>
                  <a:cubicBezTo>
                    <a:pt x="20363" y="915"/>
                    <a:pt x="20943" y="443"/>
                    <a:pt x="21546" y="315"/>
                  </a:cubicBezTo>
                  <a:close/>
                  <a:moveTo>
                    <a:pt x="4794" y="11644"/>
                  </a:moveTo>
                  <a:cubicBezTo>
                    <a:pt x="4684" y="11301"/>
                    <a:pt x="4567" y="10972"/>
                    <a:pt x="4457" y="10643"/>
                  </a:cubicBezTo>
                  <a:cubicBezTo>
                    <a:pt x="3948" y="10900"/>
                    <a:pt x="3870" y="11887"/>
                    <a:pt x="3541" y="12445"/>
                  </a:cubicBezTo>
                  <a:cubicBezTo>
                    <a:pt x="4551" y="13589"/>
                    <a:pt x="5554" y="14920"/>
                    <a:pt x="5945" y="16965"/>
                  </a:cubicBezTo>
                  <a:cubicBezTo>
                    <a:pt x="6329" y="18954"/>
                    <a:pt x="7159" y="19340"/>
                    <a:pt x="8028" y="19869"/>
                  </a:cubicBezTo>
                  <a:cubicBezTo>
                    <a:pt x="8216" y="19583"/>
                    <a:pt x="8287" y="19168"/>
                    <a:pt x="8357" y="18753"/>
                  </a:cubicBezTo>
                  <a:cubicBezTo>
                    <a:pt x="6752" y="17108"/>
                    <a:pt x="5710" y="14490"/>
                    <a:pt x="4794" y="11644"/>
                  </a:cubicBezTo>
                  <a:close/>
                  <a:moveTo>
                    <a:pt x="2327" y="16593"/>
                  </a:moveTo>
                  <a:cubicBezTo>
                    <a:pt x="1998" y="16021"/>
                    <a:pt x="1677" y="15449"/>
                    <a:pt x="1348" y="14877"/>
                  </a:cubicBezTo>
                  <a:cubicBezTo>
                    <a:pt x="831" y="16364"/>
                    <a:pt x="714" y="17981"/>
                    <a:pt x="847" y="19697"/>
                  </a:cubicBezTo>
                  <a:cubicBezTo>
                    <a:pt x="854" y="19712"/>
                    <a:pt x="870" y="19740"/>
                    <a:pt x="878" y="19769"/>
                  </a:cubicBezTo>
                  <a:cubicBezTo>
                    <a:pt x="1418" y="18782"/>
                    <a:pt x="1927" y="17781"/>
                    <a:pt x="2327" y="16593"/>
                  </a:cubicBezTo>
                  <a:close/>
                  <a:moveTo>
                    <a:pt x="338" y="11715"/>
                  </a:moveTo>
                  <a:cubicBezTo>
                    <a:pt x="251" y="12173"/>
                    <a:pt x="157" y="12631"/>
                    <a:pt x="71" y="13089"/>
                  </a:cubicBezTo>
                  <a:cubicBezTo>
                    <a:pt x="16" y="13403"/>
                    <a:pt x="-54" y="13804"/>
                    <a:pt x="63" y="14018"/>
                  </a:cubicBezTo>
                  <a:cubicBezTo>
                    <a:pt x="204" y="14290"/>
                    <a:pt x="385" y="13933"/>
                    <a:pt x="541" y="13847"/>
                  </a:cubicBezTo>
                  <a:cubicBezTo>
                    <a:pt x="643" y="13790"/>
                    <a:pt x="714" y="13604"/>
                    <a:pt x="800" y="13475"/>
                  </a:cubicBezTo>
                  <a:cubicBezTo>
                    <a:pt x="651" y="12903"/>
                    <a:pt x="494" y="12302"/>
                    <a:pt x="338" y="11715"/>
                  </a:cubicBezTo>
                  <a:close/>
                  <a:moveTo>
                    <a:pt x="776" y="19826"/>
                  </a:moveTo>
                  <a:cubicBezTo>
                    <a:pt x="721" y="19969"/>
                    <a:pt x="674" y="20112"/>
                    <a:pt x="620" y="20241"/>
                  </a:cubicBezTo>
                  <a:cubicBezTo>
                    <a:pt x="596" y="20255"/>
                    <a:pt x="573" y="20255"/>
                    <a:pt x="549" y="20270"/>
                  </a:cubicBezTo>
                  <a:cubicBezTo>
                    <a:pt x="580" y="20312"/>
                    <a:pt x="612" y="20355"/>
                    <a:pt x="635" y="20384"/>
                  </a:cubicBezTo>
                  <a:cubicBezTo>
                    <a:pt x="635" y="20341"/>
                    <a:pt x="643" y="20312"/>
                    <a:pt x="643" y="20284"/>
                  </a:cubicBezTo>
                  <a:cubicBezTo>
                    <a:pt x="698" y="20155"/>
                    <a:pt x="753" y="20012"/>
                    <a:pt x="807" y="19883"/>
                  </a:cubicBezTo>
                  <a:cubicBezTo>
                    <a:pt x="807" y="19883"/>
                    <a:pt x="807" y="19883"/>
                    <a:pt x="807" y="19883"/>
                  </a:cubicBezTo>
                  <a:cubicBezTo>
                    <a:pt x="831" y="19840"/>
                    <a:pt x="854" y="19797"/>
                    <a:pt x="878" y="19755"/>
                  </a:cubicBezTo>
                  <a:cubicBezTo>
                    <a:pt x="870" y="19726"/>
                    <a:pt x="854" y="19712"/>
                    <a:pt x="847" y="19683"/>
                  </a:cubicBezTo>
                  <a:cubicBezTo>
                    <a:pt x="823" y="19740"/>
                    <a:pt x="800" y="19783"/>
                    <a:pt x="776" y="19826"/>
                  </a:cubicBezTo>
                  <a:cubicBezTo>
                    <a:pt x="776" y="19826"/>
                    <a:pt x="776" y="19826"/>
                    <a:pt x="776" y="19826"/>
                  </a:cubicBezTo>
                  <a:close/>
                  <a:moveTo>
                    <a:pt x="5906" y="21013"/>
                  </a:moveTo>
                  <a:cubicBezTo>
                    <a:pt x="6493" y="21128"/>
                    <a:pt x="7081" y="21242"/>
                    <a:pt x="7660" y="21371"/>
                  </a:cubicBezTo>
                  <a:cubicBezTo>
                    <a:pt x="7715" y="20856"/>
                    <a:pt x="7825" y="20456"/>
                    <a:pt x="8177" y="20556"/>
                  </a:cubicBezTo>
                  <a:cubicBezTo>
                    <a:pt x="7629" y="20098"/>
                    <a:pt x="7073" y="19640"/>
                    <a:pt x="6525" y="19168"/>
                  </a:cubicBezTo>
                  <a:cubicBezTo>
                    <a:pt x="6321" y="19783"/>
                    <a:pt x="6117" y="20398"/>
                    <a:pt x="5906" y="21013"/>
                  </a:cubicBezTo>
                  <a:close/>
                </a:path>
              </a:pathLst>
            </a:custGeom>
            <a:solidFill>
              <a:srgbClr val="ECE7D6"/>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sp>
          <p:nvSpPr>
            <p:cNvPr id="21" name="Shape">
              <a:extLst>
                <a:ext uri="{FF2B5EF4-FFF2-40B4-BE49-F238E27FC236}">
                  <a16:creationId xmlns:a16="http://schemas.microsoft.com/office/drawing/2014/main" id="{7F3017EE-FA36-CD02-59C2-8C963DE3C6CA}"/>
                </a:ext>
              </a:extLst>
            </p:cNvPr>
            <p:cNvSpPr/>
            <p:nvPr userDrawn="1"/>
          </p:nvSpPr>
          <p:spPr>
            <a:xfrm>
              <a:off x="2397137" y="6705648"/>
              <a:ext cx="4356364" cy="2554283"/>
            </a:xfrm>
            <a:custGeom>
              <a:avLst/>
              <a:gdLst/>
              <a:ahLst/>
              <a:cxnLst>
                <a:cxn ang="0">
                  <a:pos x="wd2" y="hd2"/>
                </a:cxn>
                <a:cxn ang="5400000">
                  <a:pos x="wd2" y="hd2"/>
                </a:cxn>
                <a:cxn ang="10800000">
                  <a:pos x="wd2" y="hd2"/>
                </a:cxn>
                <a:cxn ang="16200000">
                  <a:pos x="wd2" y="hd2"/>
                </a:cxn>
              </a:cxnLst>
              <a:rect l="0" t="0" r="r" b="b"/>
              <a:pathLst>
                <a:path w="21420" h="21474" extrusionOk="0">
                  <a:moveTo>
                    <a:pt x="21266" y="20735"/>
                  </a:moveTo>
                  <a:cubicBezTo>
                    <a:pt x="20304" y="19134"/>
                    <a:pt x="19274" y="17660"/>
                    <a:pt x="18137" y="16432"/>
                  </a:cubicBezTo>
                  <a:cubicBezTo>
                    <a:pt x="17613" y="15866"/>
                    <a:pt x="17188" y="15290"/>
                    <a:pt x="17157" y="14169"/>
                  </a:cubicBezTo>
                  <a:cubicBezTo>
                    <a:pt x="17588" y="13336"/>
                    <a:pt x="17794" y="12300"/>
                    <a:pt x="17950" y="11243"/>
                  </a:cubicBezTo>
                  <a:cubicBezTo>
                    <a:pt x="18374" y="8339"/>
                    <a:pt x="18118" y="5541"/>
                    <a:pt x="17519" y="2648"/>
                  </a:cubicBezTo>
                  <a:cubicBezTo>
                    <a:pt x="16732" y="4581"/>
                    <a:pt x="16101" y="6481"/>
                    <a:pt x="15933" y="8745"/>
                  </a:cubicBezTo>
                  <a:cubicBezTo>
                    <a:pt x="15789" y="10592"/>
                    <a:pt x="15983" y="12343"/>
                    <a:pt x="16545" y="13944"/>
                  </a:cubicBezTo>
                  <a:cubicBezTo>
                    <a:pt x="16620" y="14169"/>
                    <a:pt x="16695" y="14404"/>
                    <a:pt x="16857" y="14489"/>
                  </a:cubicBezTo>
                  <a:cubicBezTo>
                    <a:pt x="16870" y="14393"/>
                    <a:pt x="16901" y="14275"/>
                    <a:pt x="16888" y="14190"/>
                  </a:cubicBezTo>
                  <a:cubicBezTo>
                    <a:pt x="16682" y="12770"/>
                    <a:pt x="16707" y="11329"/>
                    <a:pt x="16732" y="9898"/>
                  </a:cubicBezTo>
                  <a:cubicBezTo>
                    <a:pt x="16757" y="8563"/>
                    <a:pt x="16870" y="7239"/>
                    <a:pt x="17057" y="5937"/>
                  </a:cubicBezTo>
                  <a:cubicBezTo>
                    <a:pt x="16907" y="8745"/>
                    <a:pt x="16795" y="11553"/>
                    <a:pt x="17051" y="14372"/>
                  </a:cubicBezTo>
                  <a:cubicBezTo>
                    <a:pt x="17051" y="14372"/>
                    <a:pt x="17057" y="14361"/>
                    <a:pt x="17057" y="14361"/>
                  </a:cubicBezTo>
                  <a:cubicBezTo>
                    <a:pt x="17076" y="14638"/>
                    <a:pt x="17101" y="14948"/>
                    <a:pt x="17132" y="15365"/>
                  </a:cubicBezTo>
                  <a:cubicBezTo>
                    <a:pt x="16076" y="13944"/>
                    <a:pt x="14753" y="13667"/>
                    <a:pt x="13860" y="12076"/>
                  </a:cubicBezTo>
                  <a:cubicBezTo>
                    <a:pt x="13760" y="11894"/>
                    <a:pt x="13679" y="11745"/>
                    <a:pt x="13685" y="11457"/>
                  </a:cubicBezTo>
                  <a:cubicBezTo>
                    <a:pt x="13797" y="8061"/>
                    <a:pt x="13198" y="5125"/>
                    <a:pt x="11718" y="2787"/>
                  </a:cubicBezTo>
                  <a:cubicBezTo>
                    <a:pt x="11699" y="2755"/>
                    <a:pt x="11687" y="2701"/>
                    <a:pt x="11668" y="2659"/>
                  </a:cubicBezTo>
                  <a:cubicBezTo>
                    <a:pt x="11649" y="2616"/>
                    <a:pt x="11624" y="2573"/>
                    <a:pt x="11605" y="2531"/>
                  </a:cubicBezTo>
                  <a:cubicBezTo>
                    <a:pt x="11605" y="2531"/>
                    <a:pt x="11605" y="2552"/>
                    <a:pt x="11605" y="2552"/>
                  </a:cubicBezTo>
                  <a:cubicBezTo>
                    <a:pt x="11387" y="2338"/>
                    <a:pt x="11174" y="2114"/>
                    <a:pt x="10925" y="1869"/>
                  </a:cubicBezTo>
                  <a:cubicBezTo>
                    <a:pt x="10862" y="2563"/>
                    <a:pt x="10800" y="3214"/>
                    <a:pt x="10737" y="3876"/>
                  </a:cubicBezTo>
                  <a:cubicBezTo>
                    <a:pt x="10719" y="6769"/>
                    <a:pt x="11562" y="8915"/>
                    <a:pt x="12754" y="10773"/>
                  </a:cubicBezTo>
                  <a:cubicBezTo>
                    <a:pt x="13098" y="11307"/>
                    <a:pt x="13541" y="11660"/>
                    <a:pt x="13766" y="12407"/>
                  </a:cubicBezTo>
                  <a:cubicBezTo>
                    <a:pt x="13778" y="12439"/>
                    <a:pt x="13791" y="12482"/>
                    <a:pt x="13810" y="12514"/>
                  </a:cubicBezTo>
                  <a:cubicBezTo>
                    <a:pt x="13785" y="12492"/>
                    <a:pt x="13760" y="12482"/>
                    <a:pt x="13741" y="12460"/>
                  </a:cubicBezTo>
                  <a:cubicBezTo>
                    <a:pt x="13048" y="12076"/>
                    <a:pt x="12361" y="11692"/>
                    <a:pt x="11668" y="11318"/>
                  </a:cubicBezTo>
                  <a:cubicBezTo>
                    <a:pt x="10700" y="10795"/>
                    <a:pt x="10088" y="9545"/>
                    <a:pt x="9482" y="8264"/>
                  </a:cubicBezTo>
                  <a:cubicBezTo>
                    <a:pt x="9251" y="7293"/>
                    <a:pt x="8908" y="6438"/>
                    <a:pt x="8496" y="5670"/>
                  </a:cubicBezTo>
                  <a:cubicBezTo>
                    <a:pt x="7977" y="4538"/>
                    <a:pt x="7428" y="3470"/>
                    <a:pt x="6778" y="2552"/>
                  </a:cubicBezTo>
                  <a:cubicBezTo>
                    <a:pt x="5779" y="1324"/>
                    <a:pt x="4705" y="406"/>
                    <a:pt x="3475" y="75"/>
                  </a:cubicBezTo>
                  <a:cubicBezTo>
                    <a:pt x="3412" y="64"/>
                    <a:pt x="3356" y="32"/>
                    <a:pt x="3294" y="32"/>
                  </a:cubicBezTo>
                  <a:cubicBezTo>
                    <a:pt x="3194" y="21"/>
                    <a:pt x="3094" y="11"/>
                    <a:pt x="2950" y="0"/>
                  </a:cubicBezTo>
                  <a:cubicBezTo>
                    <a:pt x="3075" y="438"/>
                    <a:pt x="3188" y="811"/>
                    <a:pt x="3294" y="1196"/>
                  </a:cubicBezTo>
                  <a:cubicBezTo>
                    <a:pt x="3388" y="1441"/>
                    <a:pt x="3481" y="1687"/>
                    <a:pt x="3562" y="1943"/>
                  </a:cubicBezTo>
                  <a:cubicBezTo>
                    <a:pt x="4287" y="4057"/>
                    <a:pt x="5117" y="6022"/>
                    <a:pt x="6404" y="7260"/>
                  </a:cubicBezTo>
                  <a:cubicBezTo>
                    <a:pt x="6909" y="7752"/>
                    <a:pt x="7440" y="8168"/>
                    <a:pt x="7990" y="8478"/>
                  </a:cubicBezTo>
                  <a:cubicBezTo>
                    <a:pt x="8358" y="8595"/>
                    <a:pt x="8727" y="8691"/>
                    <a:pt x="9089" y="8841"/>
                  </a:cubicBezTo>
                  <a:cubicBezTo>
                    <a:pt x="9251" y="8905"/>
                    <a:pt x="9432" y="8819"/>
                    <a:pt x="9576" y="9054"/>
                  </a:cubicBezTo>
                  <a:cubicBezTo>
                    <a:pt x="9882" y="9567"/>
                    <a:pt x="10188" y="10058"/>
                    <a:pt x="10500" y="10560"/>
                  </a:cubicBezTo>
                  <a:cubicBezTo>
                    <a:pt x="10513" y="10581"/>
                    <a:pt x="10525" y="10602"/>
                    <a:pt x="10538" y="10613"/>
                  </a:cubicBezTo>
                  <a:cubicBezTo>
                    <a:pt x="10519" y="10613"/>
                    <a:pt x="10494" y="10602"/>
                    <a:pt x="10475" y="10602"/>
                  </a:cubicBezTo>
                  <a:cubicBezTo>
                    <a:pt x="9794" y="10410"/>
                    <a:pt x="9157" y="9983"/>
                    <a:pt x="8502" y="9620"/>
                  </a:cubicBezTo>
                  <a:cubicBezTo>
                    <a:pt x="8308" y="9513"/>
                    <a:pt x="8077" y="9513"/>
                    <a:pt x="7927" y="9204"/>
                  </a:cubicBezTo>
                  <a:cubicBezTo>
                    <a:pt x="7309" y="8926"/>
                    <a:pt x="6716" y="8531"/>
                    <a:pt x="6135" y="8083"/>
                  </a:cubicBezTo>
                  <a:cubicBezTo>
                    <a:pt x="5436" y="7688"/>
                    <a:pt x="4780" y="7399"/>
                    <a:pt x="4474" y="5915"/>
                  </a:cubicBezTo>
                  <a:cubicBezTo>
                    <a:pt x="4162" y="4388"/>
                    <a:pt x="3369" y="3385"/>
                    <a:pt x="2557" y="2541"/>
                  </a:cubicBezTo>
                  <a:cubicBezTo>
                    <a:pt x="1808" y="1922"/>
                    <a:pt x="1021" y="1602"/>
                    <a:pt x="184" y="1783"/>
                  </a:cubicBezTo>
                  <a:cubicBezTo>
                    <a:pt x="115" y="1794"/>
                    <a:pt x="-22" y="1698"/>
                    <a:pt x="3" y="1986"/>
                  </a:cubicBezTo>
                  <a:cubicBezTo>
                    <a:pt x="128" y="2434"/>
                    <a:pt x="253" y="2872"/>
                    <a:pt x="378" y="3321"/>
                  </a:cubicBezTo>
                  <a:cubicBezTo>
                    <a:pt x="521" y="3662"/>
                    <a:pt x="665" y="4004"/>
                    <a:pt x="808" y="4356"/>
                  </a:cubicBezTo>
                  <a:cubicBezTo>
                    <a:pt x="1071" y="4783"/>
                    <a:pt x="1327" y="5210"/>
                    <a:pt x="1589" y="5638"/>
                  </a:cubicBezTo>
                  <a:cubicBezTo>
                    <a:pt x="2276" y="6449"/>
                    <a:pt x="3025" y="6972"/>
                    <a:pt x="3843" y="7228"/>
                  </a:cubicBezTo>
                  <a:cubicBezTo>
                    <a:pt x="4206" y="7335"/>
                    <a:pt x="4599" y="7186"/>
                    <a:pt x="4930" y="7570"/>
                  </a:cubicBezTo>
                  <a:cubicBezTo>
                    <a:pt x="5367" y="7912"/>
                    <a:pt x="5810" y="8253"/>
                    <a:pt x="6248" y="8606"/>
                  </a:cubicBezTo>
                  <a:cubicBezTo>
                    <a:pt x="7228" y="9225"/>
                    <a:pt x="8165" y="10058"/>
                    <a:pt x="9239" y="10410"/>
                  </a:cubicBezTo>
                  <a:cubicBezTo>
                    <a:pt x="8820" y="10987"/>
                    <a:pt x="8433" y="10635"/>
                    <a:pt x="8096" y="10421"/>
                  </a:cubicBezTo>
                  <a:cubicBezTo>
                    <a:pt x="7353" y="9951"/>
                    <a:pt x="6616" y="9513"/>
                    <a:pt x="5842" y="9214"/>
                  </a:cubicBezTo>
                  <a:cubicBezTo>
                    <a:pt x="5373" y="9129"/>
                    <a:pt x="4905" y="9044"/>
                    <a:pt x="4443" y="8948"/>
                  </a:cubicBezTo>
                  <a:cubicBezTo>
                    <a:pt x="4362" y="8948"/>
                    <a:pt x="4274" y="8948"/>
                    <a:pt x="4193" y="8948"/>
                  </a:cubicBezTo>
                  <a:cubicBezTo>
                    <a:pt x="4099" y="8948"/>
                    <a:pt x="4006" y="8948"/>
                    <a:pt x="3906" y="8948"/>
                  </a:cubicBezTo>
                  <a:cubicBezTo>
                    <a:pt x="3063" y="9054"/>
                    <a:pt x="2214" y="9193"/>
                    <a:pt x="1370" y="9108"/>
                  </a:cubicBezTo>
                  <a:cubicBezTo>
                    <a:pt x="971" y="9065"/>
                    <a:pt x="571" y="8937"/>
                    <a:pt x="240" y="8488"/>
                  </a:cubicBezTo>
                  <a:cubicBezTo>
                    <a:pt x="215" y="8456"/>
                    <a:pt x="190" y="8424"/>
                    <a:pt x="172" y="8403"/>
                  </a:cubicBezTo>
                  <a:cubicBezTo>
                    <a:pt x="-72" y="8382"/>
                    <a:pt x="84" y="8606"/>
                    <a:pt x="115" y="8713"/>
                  </a:cubicBezTo>
                  <a:cubicBezTo>
                    <a:pt x="415" y="9684"/>
                    <a:pt x="890" y="10368"/>
                    <a:pt x="1383" y="11030"/>
                  </a:cubicBezTo>
                  <a:cubicBezTo>
                    <a:pt x="1452" y="11126"/>
                    <a:pt x="1514" y="11222"/>
                    <a:pt x="1583" y="11329"/>
                  </a:cubicBezTo>
                  <a:cubicBezTo>
                    <a:pt x="2413" y="12108"/>
                    <a:pt x="3256" y="12791"/>
                    <a:pt x="4212" y="13037"/>
                  </a:cubicBezTo>
                  <a:cubicBezTo>
                    <a:pt x="5642" y="13400"/>
                    <a:pt x="6984" y="13005"/>
                    <a:pt x="8221" y="11702"/>
                  </a:cubicBezTo>
                  <a:cubicBezTo>
                    <a:pt x="9026" y="10859"/>
                    <a:pt x="9832" y="10496"/>
                    <a:pt x="10744" y="11222"/>
                  </a:cubicBezTo>
                  <a:cubicBezTo>
                    <a:pt x="11274" y="11638"/>
                    <a:pt x="11849" y="11905"/>
                    <a:pt x="12405" y="12236"/>
                  </a:cubicBezTo>
                  <a:cubicBezTo>
                    <a:pt x="12442" y="12268"/>
                    <a:pt x="12486" y="12311"/>
                    <a:pt x="12523" y="12343"/>
                  </a:cubicBezTo>
                  <a:cubicBezTo>
                    <a:pt x="12467" y="12343"/>
                    <a:pt x="12411" y="12343"/>
                    <a:pt x="12355" y="12343"/>
                  </a:cubicBezTo>
                  <a:cubicBezTo>
                    <a:pt x="10132" y="11980"/>
                    <a:pt x="8165" y="13122"/>
                    <a:pt x="6372" y="15290"/>
                  </a:cubicBezTo>
                  <a:cubicBezTo>
                    <a:pt x="6291" y="15386"/>
                    <a:pt x="6223" y="15514"/>
                    <a:pt x="6154" y="15621"/>
                  </a:cubicBezTo>
                  <a:cubicBezTo>
                    <a:pt x="6241" y="15696"/>
                    <a:pt x="6322" y="15802"/>
                    <a:pt x="6410" y="15856"/>
                  </a:cubicBezTo>
                  <a:cubicBezTo>
                    <a:pt x="8808" y="17158"/>
                    <a:pt x="10850" y="16037"/>
                    <a:pt x="12617" y="13154"/>
                  </a:cubicBezTo>
                  <a:cubicBezTo>
                    <a:pt x="12892" y="12706"/>
                    <a:pt x="13098" y="12610"/>
                    <a:pt x="13454" y="12855"/>
                  </a:cubicBezTo>
                  <a:cubicBezTo>
                    <a:pt x="16301" y="14767"/>
                    <a:pt x="18799" y="17596"/>
                    <a:pt x="20978" y="21248"/>
                  </a:cubicBezTo>
                  <a:cubicBezTo>
                    <a:pt x="21103" y="21451"/>
                    <a:pt x="21185" y="21600"/>
                    <a:pt x="21341" y="21322"/>
                  </a:cubicBezTo>
                  <a:cubicBezTo>
                    <a:pt x="21528" y="20959"/>
                    <a:pt x="21334" y="20853"/>
                    <a:pt x="21266" y="20735"/>
                  </a:cubicBezTo>
                  <a:close/>
                  <a:moveTo>
                    <a:pt x="11911" y="6075"/>
                  </a:moveTo>
                  <a:lnTo>
                    <a:pt x="11918" y="6065"/>
                  </a:lnTo>
                  <a:cubicBezTo>
                    <a:pt x="12317" y="7538"/>
                    <a:pt x="12711" y="9012"/>
                    <a:pt x="13142" y="10474"/>
                  </a:cubicBezTo>
                  <a:cubicBezTo>
                    <a:pt x="12567" y="9140"/>
                    <a:pt x="12111" y="7709"/>
                    <a:pt x="11911" y="6075"/>
                  </a:cubicBezTo>
                  <a:close/>
                  <a:moveTo>
                    <a:pt x="8152" y="7592"/>
                  </a:moveTo>
                  <a:cubicBezTo>
                    <a:pt x="7347" y="6780"/>
                    <a:pt x="6616" y="5808"/>
                    <a:pt x="6048" y="4506"/>
                  </a:cubicBezTo>
                  <a:lnTo>
                    <a:pt x="6060" y="4484"/>
                  </a:lnTo>
                  <a:cubicBezTo>
                    <a:pt x="6379" y="4709"/>
                    <a:pt x="6585" y="5189"/>
                    <a:pt x="6841" y="5541"/>
                  </a:cubicBezTo>
                  <a:cubicBezTo>
                    <a:pt x="7553" y="6502"/>
                    <a:pt x="8289" y="7410"/>
                    <a:pt x="9157" y="8382"/>
                  </a:cubicBezTo>
                  <a:cubicBezTo>
                    <a:pt x="8702" y="8221"/>
                    <a:pt x="8433" y="7880"/>
                    <a:pt x="8152" y="7592"/>
                  </a:cubicBezTo>
                  <a:close/>
                  <a:moveTo>
                    <a:pt x="3313" y="9962"/>
                  </a:moveTo>
                  <a:cubicBezTo>
                    <a:pt x="4718" y="10005"/>
                    <a:pt x="6135" y="9684"/>
                    <a:pt x="7509" y="10464"/>
                  </a:cubicBezTo>
                  <a:cubicBezTo>
                    <a:pt x="6116" y="10079"/>
                    <a:pt x="4705" y="10207"/>
                    <a:pt x="3313" y="9962"/>
                  </a:cubicBezTo>
                  <a:close/>
                  <a:moveTo>
                    <a:pt x="9314" y="13838"/>
                  </a:moveTo>
                  <a:cubicBezTo>
                    <a:pt x="10406" y="13133"/>
                    <a:pt x="11537" y="12695"/>
                    <a:pt x="12704" y="12588"/>
                  </a:cubicBezTo>
                  <a:cubicBezTo>
                    <a:pt x="11549" y="12845"/>
                    <a:pt x="10431" y="13357"/>
                    <a:pt x="9314" y="13838"/>
                  </a:cubicBezTo>
                  <a:close/>
                </a:path>
              </a:pathLst>
            </a:custGeom>
            <a:solidFill>
              <a:srgbClr val="5A8364"/>
            </a:solidFill>
            <a:ln w="12700">
              <a:miter lim="400000"/>
            </a:ln>
          </p:spPr>
          <p:txBody>
            <a:bodyPr lIns="38100" tIns="38100" rIns="38100" bIns="38100"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defRPr sz="3000">
                  <a:solidFill>
                    <a:srgbClr val="FFFFFF"/>
                  </a:solidFill>
                </a:defRPr>
              </a:pPr>
              <a:endParaRPr/>
            </a:p>
          </p:txBody>
        </p:sp>
      </p:gr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4"/>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62D58AC1-271E-9FB5-2380-687E0BCB2129}"/>
              </a:ext>
            </a:extLst>
          </p:cNvPr>
          <p:cNvSpPr>
            <a:spLocks noGrp="1"/>
          </p:cNvSpPr>
          <p:nvPr>
            <p:ph type="pic" sz="quarter" idx="17"/>
          </p:nvPr>
        </p:nvSpPr>
        <p:spPr>
          <a:xfrm>
            <a:off x="7875844" y="0"/>
            <a:ext cx="3760824" cy="2954379"/>
          </a:xfrm>
          <a:custGeom>
            <a:avLst/>
            <a:gdLst>
              <a:gd name="connsiteX0" fmla="*/ 335340 w 3760824"/>
              <a:gd name="connsiteY0" fmla="*/ 0 h 2954379"/>
              <a:gd name="connsiteX1" fmla="*/ 3424439 w 3760824"/>
              <a:gd name="connsiteY1" fmla="*/ 0 h 2954379"/>
              <a:gd name="connsiteX2" fmla="*/ 3760824 w 3760824"/>
              <a:gd name="connsiteY2" fmla="*/ 1073014 h 2954379"/>
              <a:gd name="connsiteX3" fmla="*/ 3755078 w 3760824"/>
              <a:gd name="connsiteY3" fmla="*/ 1216356 h 2954379"/>
              <a:gd name="connsiteX4" fmla="*/ 3733140 w 3760824"/>
              <a:gd name="connsiteY4" fmla="*/ 1120749 h 2954379"/>
              <a:gd name="connsiteX5" fmla="*/ 3711202 w 3760824"/>
              <a:gd name="connsiteY5" fmla="*/ 913396 h 2954379"/>
              <a:gd name="connsiteX6" fmla="*/ 3629892 w 3760824"/>
              <a:gd name="connsiteY6" fmla="*/ 637380 h 2954379"/>
              <a:gd name="connsiteX7" fmla="*/ 3366286 w 3760824"/>
              <a:gd name="connsiteY7" fmla="*/ 317185 h 2954379"/>
              <a:gd name="connsiteX8" fmla="*/ 3349048 w 3760824"/>
              <a:gd name="connsiteY8" fmla="*/ 304739 h 2954379"/>
              <a:gd name="connsiteX9" fmla="*/ 3314574 w 3760824"/>
              <a:gd name="connsiteY9" fmla="*/ 284769 h 2954379"/>
              <a:gd name="connsiteX10" fmla="*/ 3313704 w 3760824"/>
              <a:gd name="connsiteY10" fmla="*/ 374495 h 2954379"/>
              <a:gd name="connsiteX11" fmla="*/ 3318405 w 3760824"/>
              <a:gd name="connsiteY11" fmla="*/ 433856 h 2954379"/>
              <a:gd name="connsiteX12" fmla="*/ 3448292 w 3760824"/>
              <a:gd name="connsiteY12" fmla="*/ 900128 h 2954379"/>
              <a:gd name="connsiteX13" fmla="*/ 3574524 w 3760824"/>
              <a:gd name="connsiteY13" fmla="*/ 1055780 h 2954379"/>
              <a:gd name="connsiteX14" fmla="*/ 3676728 w 3760824"/>
              <a:gd name="connsiteY14" fmla="*/ 1134153 h 2954379"/>
              <a:gd name="connsiteX15" fmla="*/ 3720604 w 3760824"/>
              <a:gd name="connsiteY15" fmla="*/ 1172451 h 2954379"/>
              <a:gd name="connsiteX16" fmla="*/ 3751248 w 3760824"/>
              <a:gd name="connsiteY16" fmla="*/ 1260262 h 2954379"/>
              <a:gd name="connsiteX17" fmla="*/ 3747417 w 3760824"/>
              <a:gd name="connsiteY17" fmla="*/ 1298559 h 2954379"/>
              <a:gd name="connsiteX18" fmla="*/ 3592632 w 3760824"/>
              <a:gd name="connsiteY18" fmla="*/ 1151387 h 2954379"/>
              <a:gd name="connsiteX19" fmla="*/ 3546840 w 3760824"/>
              <a:gd name="connsiteY19" fmla="*/ 1096950 h 2954379"/>
              <a:gd name="connsiteX20" fmla="*/ 3396755 w 3760824"/>
              <a:gd name="connsiteY20" fmla="*/ 936374 h 2954379"/>
              <a:gd name="connsiteX21" fmla="*/ 3291592 w 3760824"/>
              <a:gd name="connsiteY21" fmla="*/ 719446 h 2954379"/>
              <a:gd name="connsiteX22" fmla="*/ 3198093 w 3760824"/>
              <a:gd name="connsiteY22" fmla="*/ 417580 h 2954379"/>
              <a:gd name="connsiteX23" fmla="*/ 2977319 w 3760824"/>
              <a:gd name="connsiteY23" fmla="*/ 249344 h 2954379"/>
              <a:gd name="connsiteX24" fmla="*/ 2952421 w 3760824"/>
              <a:gd name="connsiteY24" fmla="*/ 252216 h 2954379"/>
              <a:gd name="connsiteX25" fmla="*/ 2950506 w 3760824"/>
              <a:gd name="connsiteY25" fmla="*/ 351653 h 2954379"/>
              <a:gd name="connsiteX26" fmla="*/ 2963912 w 3760824"/>
              <a:gd name="connsiteY26" fmla="*/ 435771 h 2954379"/>
              <a:gd name="connsiteX27" fmla="*/ 3005003 w 3760824"/>
              <a:gd name="connsiteY27" fmla="*/ 553262 h 2954379"/>
              <a:gd name="connsiteX28" fmla="*/ 3188517 w 3760824"/>
              <a:gd name="connsiteY28" fmla="*/ 765403 h 2954379"/>
              <a:gd name="connsiteX29" fmla="*/ 3289676 w 3760824"/>
              <a:gd name="connsiteY29" fmla="*/ 842682 h 2954379"/>
              <a:gd name="connsiteX30" fmla="*/ 3393970 w 3760824"/>
              <a:gd name="connsiteY30" fmla="*/ 972757 h 2954379"/>
              <a:gd name="connsiteX31" fmla="*/ 3645214 w 3760824"/>
              <a:gd name="connsiteY31" fmla="*/ 1236462 h 2954379"/>
              <a:gd name="connsiteX32" fmla="*/ 3527688 w 3760824"/>
              <a:gd name="connsiteY32" fmla="*/ 1178059 h 2954379"/>
              <a:gd name="connsiteX33" fmla="*/ 3333727 w 3760824"/>
              <a:gd name="connsiteY33" fmla="*/ 988896 h 2954379"/>
              <a:gd name="connsiteX34" fmla="*/ 3198093 w 3760824"/>
              <a:gd name="connsiteY34" fmla="*/ 900128 h 2954379"/>
              <a:gd name="connsiteX35" fmla="*/ 3172150 w 3760824"/>
              <a:gd name="connsiteY35" fmla="*/ 886724 h 2954379"/>
              <a:gd name="connsiteX36" fmla="*/ 3142552 w 3760824"/>
              <a:gd name="connsiteY36" fmla="*/ 872363 h 2954379"/>
              <a:gd name="connsiteX37" fmla="*/ 2877901 w 3760824"/>
              <a:gd name="connsiteY37" fmla="*/ 750084 h 2954379"/>
              <a:gd name="connsiteX38" fmla="*/ 2781443 w 3760824"/>
              <a:gd name="connsiteY38" fmla="*/ 654477 h 2954379"/>
              <a:gd name="connsiteX39" fmla="*/ 2776742 w 3760824"/>
              <a:gd name="connsiteY39" fmla="*/ 645860 h 2954379"/>
              <a:gd name="connsiteX40" fmla="*/ 2761420 w 3760824"/>
              <a:gd name="connsiteY40" fmla="*/ 661179 h 2954379"/>
              <a:gd name="connsiteX41" fmla="*/ 2820618 w 3760824"/>
              <a:gd name="connsiteY41" fmla="*/ 865660 h 2954379"/>
              <a:gd name="connsiteX42" fmla="*/ 2832110 w 3760824"/>
              <a:gd name="connsiteY42" fmla="*/ 893426 h 2954379"/>
              <a:gd name="connsiteX43" fmla="*/ 3049924 w 3760824"/>
              <a:gd name="connsiteY43" fmla="*/ 1132238 h 2954379"/>
              <a:gd name="connsiteX44" fmla="*/ 3501919 w 3760824"/>
              <a:gd name="connsiteY44" fmla="*/ 1260262 h 2954379"/>
              <a:gd name="connsiteX45" fmla="*/ 3743587 w 3760824"/>
              <a:gd name="connsiteY45" fmla="*/ 1328103 h 2954379"/>
              <a:gd name="connsiteX46" fmla="*/ 3728265 w 3760824"/>
              <a:gd name="connsiteY46" fmla="*/ 1424667 h 2954379"/>
              <a:gd name="connsiteX47" fmla="*/ 3204710 w 3760824"/>
              <a:gd name="connsiteY47" fmla="*/ 1379668 h 2954379"/>
              <a:gd name="connsiteX48" fmla="*/ 3172150 w 3760824"/>
              <a:gd name="connsiteY48" fmla="*/ 1388285 h 2954379"/>
              <a:gd name="connsiteX49" fmla="*/ 3191303 w 3760824"/>
              <a:gd name="connsiteY49" fmla="*/ 1416050 h 2954379"/>
              <a:gd name="connsiteX50" fmla="*/ 3682474 w 3760824"/>
              <a:gd name="connsiteY50" fmla="*/ 1615744 h 2954379"/>
              <a:gd name="connsiteX51" fmla="*/ 1880412 w 3760824"/>
              <a:gd name="connsiteY51" fmla="*/ 2954379 h 2954379"/>
              <a:gd name="connsiteX52" fmla="*/ 0 w 3760824"/>
              <a:gd name="connsiteY52" fmla="*/ 1073972 h 2954379"/>
              <a:gd name="connsiteX53" fmla="*/ 335340 w 3760824"/>
              <a:gd name="connsiteY53" fmla="*/ 0 h 2954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760824" h="2954379">
                <a:moveTo>
                  <a:pt x="335340" y="0"/>
                </a:moveTo>
                <a:lnTo>
                  <a:pt x="3424439" y="0"/>
                </a:lnTo>
                <a:cubicBezTo>
                  <a:pt x="3636682" y="304739"/>
                  <a:pt x="3760824" y="674583"/>
                  <a:pt x="3760824" y="1073014"/>
                </a:cubicBezTo>
                <a:cubicBezTo>
                  <a:pt x="3760824" y="1121707"/>
                  <a:pt x="3758909" y="1169579"/>
                  <a:pt x="3755078" y="1216356"/>
                </a:cubicBezTo>
                <a:cubicBezTo>
                  <a:pt x="3746547" y="1184761"/>
                  <a:pt x="3739756" y="1153302"/>
                  <a:pt x="3733140" y="1120749"/>
                </a:cubicBezTo>
                <a:cubicBezTo>
                  <a:pt x="3738886" y="1050036"/>
                  <a:pt x="3729310" y="981237"/>
                  <a:pt x="3711202" y="913396"/>
                </a:cubicBezTo>
                <a:cubicBezTo>
                  <a:pt x="3692920" y="818883"/>
                  <a:pt x="3668196" y="726148"/>
                  <a:pt x="3629892" y="637380"/>
                </a:cubicBezTo>
                <a:cubicBezTo>
                  <a:pt x="3564948" y="512092"/>
                  <a:pt x="3482767" y="401303"/>
                  <a:pt x="3366286" y="317185"/>
                </a:cubicBezTo>
                <a:cubicBezTo>
                  <a:pt x="3360540" y="313356"/>
                  <a:pt x="3354794" y="308569"/>
                  <a:pt x="3349048" y="304739"/>
                </a:cubicBezTo>
                <a:cubicBezTo>
                  <a:pt x="3339472" y="299131"/>
                  <a:pt x="3328852" y="293386"/>
                  <a:pt x="3314574" y="284769"/>
                </a:cubicBezTo>
                <a:cubicBezTo>
                  <a:pt x="3314574" y="317185"/>
                  <a:pt x="3313704" y="345909"/>
                  <a:pt x="3313704" y="374495"/>
                </a:cubicBezTo>
                <a:cubicBezTo>
                  <a:pt x="3315619" y="394601"/>
                  <a:pt x="3317534" y="413750"/>
                  <a:pt x="3318405" y="433856"/>
                </a:cubicBezTo>
                <a:cubicBezTo>
                  <a:pt x="3328852" y="598125"/>
                  <a:pt x="3354794" y="758701"/>
                  <a:pt x="3448292" y="900128"/>
                </a:cubicBezTo>
                <a:cubicBezTo>
                  <a:pt x="3485552" y="955523"/>
                  <a:pt x="3526643" y="1008045"/>
                  <a:pt x="3574524" y="1055780"/>
                </a:cubicBezTo>
                <a:cubicBezTo>
                  <a:pt x="3608824" y="1081631"/>
                  <a:pt x="3643298" y="1107482"/>
                  <a:pt x="3676728" y="1134153"/>
                </a:cubicBezTo>
                <a:cubicBezTo>
                  <a:pt x="3691005" y="1146600"/>
                  <a:pt x="3713117" y="1150430"/>
                  <a:pt x="3720604" y="1172451"/>
                </a:cubicBezTo>
                <a:cubicBezTo>
                  <a:pt x="3730180" y="1201995"/>
                  <a:pt x="3740801" y="1230718"/>
                  <a:pt x="3751248" y="1260262"/>
                </a:cubicBezTo>
                <a:cubicBezTo>
                  <a:pt x="3750377" y="1272708"/>
                  <a:pt x="3748462" y="1286112"/>
                  <a:pt x="3747417" y="1298559"/>
                </a:cubicBezTo>
                <a:cubicBezTo>
                  <a:pt x="3691005" y="1254517"/>
                  <a:pt x="3643298" y="1201037"/>
                  <a:pt x="3592632" y="1151387"/>
                </a:cubicBezTo>
                <a:cubicBezTo>
                  <a:pt x="3575394" y="1135111"/>
                  <a:pt x="3552586" y="1122664"/>
                  <a:pt x="3546840" y="1096950"/>
                </a:cubicBezTo>
                <a:cubicBezTo>
                  <a:pt x="3491298" y="1048121"/>
                  <a:pt x="3442721" y="993684"/>
                  <a:pt x="3396755" y="936374"/>
                </a:cubicBezTo>
                <a:cubicBezTo>
                  <a:pt x="3337557" y="876192"/>
                  <a:pt x="3278359" y="824627"/>
                  <a:pt x="3291592" y="719446"/>
                </a:cubicBezTo>
                <a:cubicBezTo>
                  <a:pt x="3306043" y="611529"/>
                  <a:pt x="3254332" y="510178"/>
                  <a:pt x="3198093" y="417580"/>
                </a:cubicBezTo>
                <a:cubicBezTo>
                  <a:pt x="3139766" y="341121"/>
                  <a:pt x="3069076" y="280940"/>
                  <a:pt x="2977319" y="249344"/>
                </a:cubicBezTo>
                <a:cubicBezTo>
                  <a:pt x="2969658" y="246472"/>
                  <a:pt x="2959211" y="233205"/>
                  <a:pt x="2952421" y="252216"/>
                </a:cubicBezTo>
                <a:cubicBezTo>
                  <a:pt x="2951550" y="285727"/>
                  <a:pt x="2951550" y="318143"/>
                  <a:pt x="2950506" y="351653"/>
                </a:cubicBezTo>
                <a:cubicBezTo>
                  <a:pt x="2955381" y="379282"/>
                  <a:pt x="2959211" y="408005"/>
                  <a:pt x="2963912" y="435771"/>
                </a:cubicBezTo>
                <a:cubicBezTo>
                  <a:pt x="2977319" y="474889"/>
                  <a:pt x="2991596" y="514007"/>
                  <a:pt x="3005003" y="553262"/>
                </a:cubicBezTo>
                <a:cubicBezTo>
                  <a:pt x="3050968" y="637380"/>
                  <a:pt x="3111037" y="707957"/>
                  <a:pt x="3188517" y="765403"/>
                </a:cubicBezTo>
                <a:cubicBezTo>
                  <a:pt x="3222817" y="791117"/>
                  <a:pt x="3267738" y="801649"/>
                  <a:pt x="3289676" y="842682"/>
                </a:cubicBezTo>
                <a:cubicBezTo>
                  <a:pt x="3324150" y="885767"/>
                  <a:pt x="3359495" y="929672"/>
                  <a:pt x="3393970" y="972757"/>
                </a:cubicBezTo>
                <a:cubicBezTo>
                  <a:pt x="3476150" y="1060567"/>
                  <a:pt x="3546840" y="1159047"/>
                  <a:pt x="3645214" y="1236462"/>
                </a:cubicBezTo>
                <a:cubicBezTo>
                  <a:pt x="3584971" y="1249730"/>
                  <a:pt x="3555372" y="1207739"/>
                  <a:pt x="3527688" y="1178059"/>
                </a:cubicBezTo>
                <a:cubicBezTo>
                  <a:pt x="3465530" y="1111175"/>
                  <a:pt x="3403546" y="1046206"/>
                  <a:pt x="3333727" y="988896"/>
                </a:cubicBezTo>
                <a:cubicBezTo>
                  <a:pt x="3288806" y="959353"/>
                  <a:pt x="3243014" y="929672"/>
                  <a:pt x="3198093" y="900128"/>
                </a:cubicBezTo>
                <a:cubicBezTo>
                  <a:pt x="3189388" y="895341"/>
                  <a:pt x="3180856" y="891511"/>
                  <a:pt x="3172150" y="886724"/>
                </a:cubicBezTo>
                <a:cubicBezTo>
                  <a:pt x="3162748" y="881937"/>
                  <a:pt x="3153172" y="877150"/>
                  <a:pt x="3142552" y="872363"/>
                </a:cubicBezTo>
                <a:cubicBezTo>
                  <a:pt x="3052884" y="835159"/>
                  <a:pt x="2961997" y="799734"/>
                  <a:pt x="2877901" y="750084"/>
                </a:cubicBezTo>
                <a:cubicBezTo>
                  <a:pt x="2837855" y="727106"/>
                  <a:pt x="2801466" y="698519"/>
                  <a:pt x="2781443" y="654477"/>
                </a:cubicBezTo>
                <a:cubicBezTo>
                  <a:pt x="2779528" y="651605"/>
                  <a:pt x="2778657" y="648732"/>
                  <a:pt x="2776742" y="645860"/>
                </a:cubicBezTo>
                <a:cubicBezTo>
                  <a:pt x="2752714" y="631635"/>
                  <a:pt x="2761420" y="653520"/>
                  <a:pt x="2761420" y="661179"/>
                </a:cubicBezTo>
                <a:cubicBezTo>
                  <a:pt x="2762290" y="734765"/>
                  <a:pt x="2789974" y="800691"/>
                  <a:pt x="2820618" y="865660"/>
                </a:cubicBezTo>
                <a:cubicBezTo>
                  <a:pt x="2825319" y="875235"/>
                  <a:pt x="2828279" y="884809"/>
                  <a:pt x="2832110" y="893426"/>
                </a:cubicBezTo>
                <a:cubicBezTo>
                  <a:pt x="2893223" y="983152"/>
                  <a:pt x="2959211" y="1068227"/>
                  <a:pt x="3049924" y="1132238"/>
                </a:cubicBezTo>
                <a:cubicBezTo>
                  <a:pt x="3185557" y="1228803"/>
                  <a:pt x="3335642" y="1274623"/>
                  <a:pt x="3501919" y="1260262"/>
                </a:cubicBezTo>
                <a:cubicBezTo>
                  <a:pt x="3594547" y="1252602"/>
                  <a:pt x="3676728" y="1266964"/>
                  <a:pt x="3743587" y="1328103"/>
                </a:cubicBezTo>
                <a:cubicBezTo>
                  <a:pt x="3738886" y="1360656"/>
                  <a:pt x="3734011" y="1392115"/>
                  <a:pt x="3728265" y="1424667"/>
                </a:cubicBezTo>
                <a:cubicBezTo>
                  <a:pt x="3561988" y="1363528"/>
                  <a:pt x="3387179" y="1352996"/>
                  <a:pt x="3204710" y="1379668"/>
                </a:cubicBezTo>
                <a:cubicBezTo>
                  <a:pt x="3193218" y="1381583"/>
                  <a:pt x="3182772" y="1385412"/>
                  <a:pt x="3172150" y="1388285"/>
                </a:cubicBezTo>
                <a:cubicBezTo>
                  <a:pt x="3178941" y="1397859"/>
                  <a:pt x="3183642" y="1407434"/>
                  <a:pt x="3191303" y="1416050"/>
                </a:cubicBezTo>
                <a:cubicBezTo>
                  <a:pt x="3337557" y="1559392"/>
                  <a:pt x="3502790" y="1620532"/>
                  <a:pt x="3682474" y="1615744"/>
                </a:cubicBezTo>
                <a:cubicBezTo>
                  <a:pt x="3450208" y="2390585"/>
                  <a:pt x="2731821" y="2954379"/>
                  <a:pt x="1880412" y="2954379"/>
                </a:cubicBezTo>
                <a:cubicBezTo>
                  <a:pt x="841833" y="2954379"/>
                  <a:pt x="0" y="2112655"/>
                  <a:pt x="0" y="1073972"/>
                </a:cubicBezTo>
                <a:cubicBezTo>
                  <a:pt x="0" y="674583"/>
                  <a:pt x="124142" y="304739"/>
                  <a:pt x="335340" y="0"/>
                </a:cubicBezTo>
                <a:close/>
              </a:path>
            </a:pathLst>
          </a:custGeom>
          <a:noFill/>
        </p:spPr>
        <p:txBody>
          <a:bodyPr wrap="square" anchor="ctr">
            <a:noAutofit/>
          </a:bodyPr>
          <a:lstStyle>
            <a:lvl1pPr marL="0" indent="0" algn="ctr">
              <a:buNone/>
              <a:defRPr>
                <a:solidFill>
                  <a:schemeClr val="accent1">
                    <a:lumMod val="50000"/>
                  </a:schemeClr>
                </a:solidFill>
              </a:defRPr>
            </a:lvl1pPr>
          </a:lstStyle>
          <a:p>
            <a:pPr marL="0" marR="0" lvl="0" indent="0" algn="ctr" defTabSz="914400" rtl="0" eaLnBrk="1" fontAlgn="auto" latinLnBrk="0" hangingPunct="1">
              <a:lnSpc>
                <a:spcPct val="90000"/>
              </a:lnSpc>
              <a:spcBef>
                <a:spcPts val="1000"/>
              </a:spcBef>
              <a:spcAft>
                <a:spcPts val="1200"/>
              </a:spcAft>
              <a:buClrTx/>
              <a:buSzTx/>
              <a:buFont typeface="Arial" panose="020B0604020202020204" pitchFamily="34" charset="0"/>
              <a:buNone/>
              <a:tabLst/>
              <a:defRPr/>
            </a:pPr>
            <a:r>
              <a:rPr lang="en-US" dirty="0"/>
              <a:t>Click icon to add picture</a:t>
            </a:r>
          </a:p>
        </p:txBody>
      </p:sp>
      <p:sp>
        <p:nvSpPr>
          <p:cNvPr id="7" name="Shape">
            <a:extLst>
              <a:ext uri="{FF2B5EF4-FFF2-40B4-BE49-F238E27FC236}">
                <a16:creationId xmlns:a16="http://schemas.microsoft.com/office/drawing/2014/main" id="{D4354524-206F-A3B0-2190-D93F4705A8FE}"/>
              </a:ext>
            </a:extLst>
          </p:cNvPr>
          <p:cNvSpPr/>
          <p:nvPr/>
        </p:nvSpPr>
        <p:spPr>
          <a:xfrm>
            <a:off x="0" y="0"/>
            <a:ext cx="3132191" cy="6064198"/>
          </a:xfrm>
          <a:custGeom>
            <a:avLst/>
            <a:gdLst/>
            <a:ahLst/>
            <a:cxnLst>
              <a:cxn ang="0">
                <a:pos x="wd2" y="hd2"/>
              </a:cxn>
              <a:cxn ang="5400000">
                <a:pos x="wd2" y="hd2"/>
              </a:cxn>
              <a:cxn ang="10800000">
                <a:pos x="wd2" y="hd2"/>
              </a:cxn>
              <a:cxn ang="16200000">
                <a:pos x="wd2" y="hd2"/>
              </a:cxn>
            </a:cxnLst>
            <a:rect l="0" t="0" r="r" b="b"/>
            <a:pathLst>
              <a:path w="20464" h="21454" extrusionOk="0">
                <a:moveTo>
                  <a:pt x="62" y="5439"/>
                </a:moveTo>
                <a:cubicBezTo>
                  <a:pt x="125" y="5419"/>
                  <a:pt x="206" y="5402"/>
                  <a:pt x="256" y="5371"/>
                </a:cubicBezTo>
                <a:cubicBezTo>
                  <a:pt x="3752" y="3330"/>
                  <a:pt x="8122" y="2498"/>
                  <a:pt x="13185" y="2657"/>
                </a:cubicBezTo>
                <a:cubicBezTo>
                  <a:pt x="13615" y="2670"/>
                  <a:pt x="13834" y="2555"/>
                  <a:pt x="14102" y="2417"/>
                </a:cubicBezTo>
                <a:cubicBezTo>
                  <a:pt x="15413" y="1737"/>
                  <a:pt x="16131" y="879"/>
                  <a:pt x="16862" y="0"/>
                </a:cubicBezTo>
                <a:lnTo>
                  <a:pt x="17661" y="0"/>
                </a:lnTo>
                <a:cubicBezTo>
                  <a:pt x="16743" y="950"/>
                  <a:pt x="15919" y="1934"/>
                  <a:pt x="15182" y="2951"/>
                </a:cubicBezTo>
                <a:cubicBezTo>
                  <a:pt x="14827" y="3438"/>
                  <a:pt x="14958" y="3722"/>
                  <a:pt x="15632" y="4100"/>
                </a:cubicBezTo>
                <a:cubicBezTo>
                  <a:pt x="19933" y="6534"/>
                  <a:pt x="21600" y="9357"/>
                  <a:pt x="19665" y="12663"/>
                </a:cubicBezTo>
                <a:cubicBezTo>
                  <a:pt x="19590" y="12788"/>
                  <a:pt x="19440" y="12903"/>
                  <a:pt x="19321" y="13021"/>
                </a:cubicBezTo>
                <a:cubicBezTo>
                  <a:pt x="19159" y="12919"/>
                  <a:pt x="18972" y="12825"/>
                  <a:pt x="18828" y="12717"/>
                </a:cubicBezTo>
                <a:cubicBezTo>
                  <a:pt x="15594" y="10242"/>
                  <a:pt x="13896" y="7525"/>
                  <a:pt x="14433" y="4462"/>
                </a:cubicBezTo>
                <a:cubicBezTo>
                  <a:pt x="14383" y="4442"/>
                  <a:pt x="14333" y="4421"/>
                  <a:pt x="14283" y="4398"/>
                </a:cubicBezTo>
                <a:cubicBezTo>
                  <a:pt x="14333" y="4344"/>
                  <a:pt x="14390" y="4286"/>
                  <a:pt x="14440" y="4232"/>
                </a:cubicBezTo>
                <a:cubicBezTo>
                  <a:pt x="14390" y="4286"/>
                  <a:pt x="14333" y="4344"/>
                  <a:pt x="14283" y="4398"/>
                </a:cubicBezTo>
                <a:cubicBezTo>
                  <a:pt x="13790" y="5165"/>
                  <a:pt x="13397" y="5956"/>
                  <a:pt x="12779" y="6690"/>
                </a:cubicBezTo>
                <a:cubicBezTo>
                  <a:pt x="11711" y="7950"/>
                  <a:pt x="12242" y="9063"/>
                  <a:pt x="13503" y="10171"/>
                </a:cubicBezTo>
                <a:cubicBezTo>
                  <a:pt x="15438" y="11875"/>
                  <a:pt x="16031" y="13727"/>
                  <a:pt x="15488" y="15701"/>
                </a:cubicBezTo>
                <a:cubicBezTo>
                  <a:pt x="15126" y="17016"/>
                  <a:pt x="14109" y="18186"/>
                  <a:pt x="12948" y="19328"/>
                </a:cubicBezTo>
                <a:cubicBezTo>
                  <a:pt x="12798" y="19420"/>
                  <a:pt x="12642" y="19511"/>
                  <a:pt x="12504" y="19606"/>
                </a:cubicBezTo>
                <a:cubicBezTo>
                  <a:pt x="11524" y="20285"/>
                  <a:pt x="10500" y="20941"/>
                  <a:pt x="9058" y="21350"/>
                </a:cubicBezTo>
                <a:cubicBezTo>
                  <a:pt x="8908" y="21394"/>
                  <a:pt x="8565" y="21600"/>
                  <a:pt x="8603" y="21269"/>
                </a:cubicBezTo>
                <a:cubicBezTo>
                  <a:pt x="8646" y="21235"/>
                  <a:pt x="8690" y="21205"/>
                  <a:pt x="8734" y="21171"/>
                </a:cubicBezTo>
                <a:cubicBezTo>
                  <a:pt x="9408" y="20714"/>
                  <a:pt x="9595" y="20163"/>
                  <a:pt x="9658" y="19612"/>
                </a:cubicBezTo>
                <a:cubicBezTo>
                  <a:pt x="9795" y="18443"/>
                  <a:pt x="9576" y="17277"/>
                  <a:pt x="9427" y="16110"/>
                </a:cubicBezTo>
                <a:cubicBezTo>
                  <a:pt x="9427" y="15979"/>
                  <a:pt x="9420" y="15850"/>
                  <a:pt x="9420" y="15718"/>
                </a:cubicBezTo>
                <a:cubicBezTo>
                  <a:pt x="9420" y="15603"/>
                  <a:pt x="9420" y="15488"/>
                  <a:pt x="9427" y="15374"/>
                </a:cubicBezTo>
                <a:cubicBezTo>
                  <a:pt x="9558" y="14728"/>
                  <a:pt x="9689" y="14086"/>
                  <a:pt x="9820" y="13440"/>
                </a:cubicBezTo>
                <a:cubicBezTo>
                  <a:pt x="10263" y="12379"/>
                  <a:pt x="10925" y="11354"/>
                  <a:pt x="11624" y="10334"/>
                </a:cubicBezTo>
                <a:cubicBezTo>
                  <a:pt x="11942" y="9867"/>
                  <a:pt x="12467" y="9326"/>
                  <a:pt x="11605" y="8752"/>
                </a:cubicBezTo>
                <a:cubicBezTo>
                  <a:pt x="11068" y="10225"/>
                  <a:pt x="9832" y="11520"/>
                  <a:pt x="8915" y="12875"/>
                </a:cubicBezTo>
                <a:cubicBezTo>
                  <a:pt x="8403" y="13481"/>
                  <a:pt x="7891" y="14089"/>
                  <a:pt x="7379" y="14694"/>
                </a:cubicBezTo>
                <a:cubicBezTo>
                  <a:pt x="6805" y="15154"/>
                  <a:pt x="7036" y="15695"/>
                  <a:pt x="6873" y="16198"/>
                </a:cubicBezTo>
                <a:cubicBezTo>
                  <a:pt x="6505" y="17334"/>
                  <a:pt x="5712" y="18368"/>
                  <a:pt x="4507" y="19312"/>
                </a:cubicBezTo>
                <a:cubicBezTo>
                  <a:pt x="3871" y="19670"/>
                  <a:pt x="3234" y="20028"/>
                  <a:pt x="2597" y="20386"/>
                </a:cubicBezTo>
                <a:cubicBezTo>
                  <a:pt x="2085" y="20586"/>
                  <a:pt x="1573" y="20785"/>
                  <a:pt x="1061" y="20985"/>
                </a:cubicBezTo>
                <a:cubicBezTo>
                  <a:pt x="712" y="21076"/>
                  <a:pt x="356" y="21167"/>
                  <a:pt x="6" y="21259"/>
                </a:cubicBezTo>
                <a:lnTo>
                  <a:pt x="6" y="17892"/>
                </a:lnTo>
                <a:cubicBezTo>
                  <a:pt x="1255" y="16807"/>
                  <a:pt x="2722" y="15755"/>
                  <a:pt x="4938" y="15333"/>
                </a:cubicBezTo>
                <a:cubicBezTo>
                  <a:pt x="7154" y="14910"/>
                  <a:pt x="7579" y="13998"/>
                  <a:pt x="8172" y="13038"/>
                </a:cubicBezTo>
                <a:cubicBezTo>
                  <a:pt x="8840" y="12237"/>
                  <a:pt x="9433" y="11419"/>
                  <a:pt x="9845" y="10563"/>
                </a:cubicBezTo>
                <a:cubicBezTo>
                  <a:pt x="10307" y="10361"/>
                  <a:pt x="10307" y="10043"/>
                  <a:pt x="10469" y="9772"/>
                </a:cubicBezTo>
                <a:cubicBezTo>
                  <a:pt x="11000" y="8873"/>
                  <a:pt x="11643" y="7991"/>
                  <a:pt x="11924" y="7051"/>
                </a:cubicBezTo>
                <a:cubicBezTo>
                  <a:pt x="11899" y="7038"/>
                  <a:pt x="11874" y="7024"/>
                  <a:pt x="11855" y="7014"/>
                </a:cubicBezTo>
                <a:cubicBezTo>
                  <a:pt x="11106" y="7440"/>
                  <a:pt x="10369" y="7869"/>
                  <a:pt x="9608" y="8288"/>
                </a:cubicBezTo>
                <a:cubicBezTo>
                  <a:pt x="9252" y="8485"/>
                  <a:pt x="9383" y="8738"/>
                  <a:pt x="9289" y="8961"/>
                </a:cubicBezTo>
                <a:cubicBezTo>
                  <a:pt x="9083" y="9465"/>
                  <a:pt x="8927" y="9972"/>
                  <a:pt x="8759" y="10479"/>
                </a:cubicBezTo>
                <a:cubicBezTo>
                  <a:pt x="8290" y="11243"/>
                  <a:pt x="7672" y="11970"/>
                  <a:pt x="6942" y="12673"/>
                </a:cubicBezTo>
                <a:cubicBezTo>
                  <a:pt x="5281" y="14258"/>
                  <a:pt x="2778" y="15343"/>
                  <a:pt x="6" y="16269"/>
                </a:cubicBezTo>
                <a:lnTo>
                  <a:pt x="6" y="12115"/>
                </a:lnTo>
                <a:cubicBezTo>
                  <a:pt x="1355" y="11246"/>
                  <a:pt x="2915" y="10499"/>
                  <a:pt x="4563" y="9803"/>
                </a:cubicBezTo>
                <a:cubicBezTo>
                  <a:pt x="5718" y="9235"/>
                  <a:pt x="6986" y="8762"/>
                  <a:pt x="8434" y="8441"/>
                </a:cubicBezTo>
                <a:cubicBezTo>
                  <a:pt x="10351" y="7612"/>
                  <a:pt x="12198" y="6761"/>
                  <a:pt x="12979" y="5429"/>
                </a:cubicBezTo>
                <a:cubicBezTo>
                  <a:pt x="13541" y="4475"/>
                  <a:pt x="14115" y="3522"/>
                  <a:pt x="14689" y="2569"/>
                </a:cubicBezTo>
                <a:cubicBezTo>
                  <a:pt x="14714" y="2535"/>
                  <a:pt x="14739" y="2501"/>
                  <a:pt x="14764" y="2471"/>
                </a:cubicBezTo>
                <a:lnTo>
                  <a:pt x="14764" y="2471"/>
                </a:lnTo>
                <a:cubicBezTo>
                  <a:pt x="14739" y="2505"/>
                  <a:pt x="14714" y="2539"/>
                  <a:pt x="14689" y="2569"/>
                </a:cubicBezTo>
                <a:cubicBezTo>
                  <a:pt x="14658" y="2555"/>
                  <a:pt x="14627" y="2542"/>
                  <a:pt x="14596" y="2528"/>
                </a:cubicBezTo>
                <a:lnTo>
                  <a:pt x="14596" y="2528"/>
                </a:lnTo>
                <a:cubicBezTo>
                  <a:pt x="13491" y="2843"/>
                  <a:pt x="12966" y="3455"/>
                  <a:pt x="12167" y="3928"/>
                </a:cubicBezTo>
                <a:cubicBezTo>
                  <a:pt x="9395" y="5571"/>
                  <a:pt x="6199" y="6737"/>
                  <a:pt x="1892" y="6710"/>
                </a:cubicBezTo>
                <a:cubicBezTo>
                  <a:pt x="1267" y="6656"/>
                  <a:pt x="637" y="6602"/>
                  <a:pt x="0" y="6548"/>
                </a:cubicBezTo>
                <a:lnTo>
                  <a:pt x="0" y="5466"/>
                </a:lnTo>
                <a:cubicBezTo>
                  <a:pt x="12" y="5459"/>
                  <a:pt x="37" y="5449"/>
                  <a:pt x="62" y="5439"/>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0477151-0D6B-2BBB-060B-4D462B41D164}"/>
              </a:ext>
            </a:extLst>
          </p:cNvPr>
          <p:cNvSpPr/>
          <p:nvPr/>
        </p:nvSpPr>
        <p:spPr>
          <a:xfrm>
            <a:off x="8320873" y="4856326"/>
            <a:ext cx="3871127" cy="2001674"/>
          </a:xfrm>
          <a:custGeom>
            <a:avLst/>
            <a:gdLst/>
            <a:ahLst/>
            <a:cxnLst>
              <a:cxn ang="0">
                <a:pos x="wd2" y="hd2"/>
              </a:cxn>
              <a:cxn ang="5400000">
                <a:pos x="wd2" y="hd2"/>
              </a:cxn>
              <a:cxn ang="10800000">
                <a:pos x="wd2" y="hd2"/>
              </a:cxn>
              <a:cxn ang="16200000">
                <a:pos x="wd2" y="hd2"/>
              </a:cxn>
            </a:cxnLst>
            <a:rect l="0" t="0" r="r" b="b"/>
            <a:pathLst>
              <a:path w="21454" h="20466" extrusionOk="0">
                <a:moveTo>
                  <a:pt x="16021" y="20388"/>
                </a:moveTo>
                <a:cubicBezTo>
                  <a:pt x="16042" y="20319"/>
                  <a:pt x="16058" y="20241"/>
                  <a:pt x="16084" y="20192"/>
                </a:cubicBezTo>
                <a:cubicBezTo>
                  <a:pt x="18123" y="16695"/>
                  <a:pt x="18955" y="12338"/>
                  <a:pt x="18801" y="7277"/>
                </a:cubicBezTo>
                <a:cubicBezTo>
                  <a:pt x="18785" y="6848"/>
                  <a:pt x="18902" y="6623"/>
                  <a:pt x="19039" y="6359"/>
                </a:cubicBezTo>
                <a:cubicBezTo>
                  <a:pt x="19717" y="5050"/>
                  <a:pt x="20580" y="4337"/>
                  <a:pt x="21454" y="3604"/>
                </a:cubicBezTo>
                <a:lnTo>
                  <a:pt x="21454" y="2803"/>
                </a:lnTo>
                <a:cubicBezTo>
                  <a:pt x="20501" y="3721"/>
                  <a:pt x="19521" y="4542"/>
                  <a:pt x="18504" y="5275"/>
                </a:cubicBezTo>
                <a:cubicBezTo>
                  <a:pt x="18017" y="5626"/>
                  <a:pt x="17737" y="5499"/>
                  <a:pt x="17355" y="4825"/>
                </a:cubicBezTo>
                <a:cubicBezTo>
                  <a:pt x="14919" y="527"/>
                  <a:pt x="12097" y="-1134"/>
                  <a:pt x="8793" y="800"/>
                </a:cubicBezTo>
                <a:cubicBezTo>
                  <a:pt x="8666" y="878"/>
                  <a:pt x="8554" y="1025"/>
                  <a:pt x="8438" y="1142"/>
                </a:cubicBezTo>
                <a:cubicBezTo>
                  <a:pt x="8538" y="1308"/>
                  <a:pt x="8634" y="1494"/>
                  <a:pt x="8745" y="1631"/>
                </a:cubicBezTo>
                <a:cubicBezTo>
                  <a:pt x="11223" y="4864"/>
                  <a:pt x="13940" y="6554"/>
                  <a:pt x="17001" y="6027"/>
                </a:cubicBezTo>
                <a:cubicBezTo>
                  <a:pt x="17022" y="6076"/>
                  <a:pt x="17043" y="6125"/>
                  <a:pt x="17064" y="6183"/>
                </a:cubicBezTo>
                <a:cubicBezTo>
                  <a:pt x="17117" y="6134"/>
                  <a:pt x="17175" y="6076"/>
                  <a:pt x="17234" y="6027"/>
                </a:cubicBezTo>
                <a:cubicBezTo>
                  <a:pt x="17175" y="6076"/>
                  <a:pt x="17122" y="6134"/>
                  <a:pt x="17064" y="6183"/>
                </a:cubicBezTo>
                <a:cubicBezTo>
                  <a:pt x="16296" y="6681"/>
                  <a:pt x="15507" y="7062"/>
                  <a:pt x="14771" y="7688"/>
                </a:cubicBezTo>
                <a:cubicBezTo>
                  <a:pt x="13511" y="8753"/>
                  <a:pt x="12399" y="8225"/>
                  <a:pt x="11287" y="6965"/>
                </a:cubicBezTo>
                <a:cubicBezTo>
                  <a:pt x="9582" y="5030"/>
                  <a:pt x="7734" y="4435"/>
                  <a:pt x="5753" y="4982"/>
                </a:cubicBezTo>
                <a:cubicBezTo>
                  <a:pt x="4440" y="5343"/>
                  <a:pt x="3270" y="6359"/>
                  <a:pt x="2126" y="7522"/>
                </a:cubicBezTo>
                <a:cubicBezTo>
                  <a:pt x="2036" y="7668"/>
                  <a:pt x="1946" y="7824"/>
                  <a:pt x="1850" y="7961"/>
                </a:cubicBezTo>
                <a:cubicBezTo>
                  <a:pt x="1167" y="8938"/>
                  <a:pt x="516" y="9964"/>
                  <a:pt x="103" y="11410"/>
                </a:cubicBezTo>
                <a:cubicBezTo>
                  <a:pt x="61" y="11566"/>
                  <a:pt x="-146" y="11908"/>
                  <a:pt x="182" y="11869"/>
                </a:cubicBezTo>
                <a:cubicBezTo>
                  <a:pt x="214" y="11820"/>
                  <a:pt x="246" y="11781"/>
                  <a:pt x="278" y="11732"/>
                </a:cubicBezTo>
                <a:cubicBezTo>
                  <a:pt x="733" y="11058"/>
                  <a:pt x="1284" y="10873"/>
                  <a:pt x="1834" y="10804"/>
                </a:cubicBezTo>
                <a:cubicBezTo>
                  <a:pt x="3005" y="10667"/>
                  <a:pt x="4170" y="10882"/>
                  <a:pt x="5335" y="11039"/>
                </a:cubicBezTo>
                <a:cubicBezTo>
                  <a:pt x="5467" y="11039"/>
                  <a:pt x="5594" y="11048"/>
                  <a:pt x="5727" y="11048"/>
                </a:cubicBezTo>
                <a:cubicBezTo>
                  <a:pt x="5843" y="11048"/>
                  <a:pt x="5954" y="11048"/>
                  <a:pt x="6071" y="11048"/>
                </a:cubicBezTo>
                <a:cubicBezTo>
                  <a:pt x="6717" y="10921"/>
                  <a:pt x="7358" y="10785"/>
                  <a:pt x="8004" y="10658"/>
                </a:cubicBezTo>
                <a:cubicBezTo>
                  <a:pt x="9068" y="10218"/>
                  <a:pt x="10090" y="9554"/>
                  <a:pt x="11112" y="8860"/>
                </a:cubicBezTo>
                <a:cubicBezTo>
                  <a:pt x="11578" y="8538"/>
                  <a:pt x="12118" y="8020"/>
                  <a:pt x="12695" y="8880"/>
                </a:cubicBezTo>
                <a:cubicBezTo>
                  <a:pt x="11218" y="9417"/>
                  <a:pt x="9926" y="10648"/>
                  <a:pt x="8570" y="11566"/>
                </a:cubicBezTo>
                <a:cubicBezTo>
                  <a:pt x="7961" y="12074"/>
                  <a:pt x="7358" y="12592"/>
                  <a:pt x="6749" y="13100"/>
                </a:cubicBezTo>
                <a:cubicBezTo>
                  <a:pt x="6288" y="13676"/>
                  <a:pt x="5748" y="13442"/>
                  <a:pt x="5245" y="13608"/>
                </a:cubicBezTo>
                <a:cubicBezTo>
                  <a:pt x="4112" y="13979"/>
                  <a:pt x="3074" y="14770"/>
                  <a:pt x="2131" y="15972"/>
                </a:cubicBezTo>
                <a:cubicBezTo>
                  <a:pt x="1771" y="16607"/>
                  <a:pt x="1411" y="17242"/>
                  <a:pt x="1056" y="17877"/>
                </a:cubicBezTo>
                <a:cubicBezTo>
                  <a:pt x="855" y="18385"/>
                  <a:pt x="659" y="18903"/>
                  <a:pt x="458" y="19411"/>
                </a:cubicBezTo>
                <a:cubicBezTo>
                  <a:pt x="368" y="19763"/>
                  <a:pt x="272" y="20114"/>
                  <a:pt x="182" y="20466"/>
                </a:cubicBezTo>
                <a:lnTo>
                  <a:pt x="3550" y="20466"/>
                </a:lnTo>
                <a:cubicBezTo>
                  <a:pt x="4636" y="19225"/>
                  <a:pt x="5684" y="17750"/>
                  <a:pt x="6108" y="15532"/>
                </a:cubicBezTo>
                <a:cubicBezTo>
                  <a:pt x="6532" y="13315"/>
                  <a:pt x="7442" y="12895"/>
                  <a:pt x="8406" y="12299"/>
                </a:cubicBezTo>
                <a:cubicBezTo>
                  <a:pt x="9211" y="11635"/>
                  <a:pt x="10027" y="11039"/>
                  <a:pt x="10879" y="10628"/>
                </a:cubicBezTo>
                <a:cubicBezTo>
                  <a:pt x="11080" y="10169"/>
                  <a:pt x="11398" y="10169"/>
                  <a:pt x="11668" y="10003"/>
                </a:cubicBezTo>
                <a:cubicBezTo>
                  <a:pt x="12568" y="9475"/>
                  <a:pt x="13453" y="8831"/>
                  <a:pt x="14390" y="8547"/>
                </a:cubicBezTo>
                <a:cubicBezTo>
                  <a:pt x="14400" y="8567"/>
                  <a:pt x="14416" y="8596"/>
                  <a:pt x="14427" y="8616"/>
                </a:cubicBezTo>
                <a:cubicBezTo>
                  <a:pt x="14003" y="9358"/>
                  <a:pt x="13569" y="10101"/>
                  <a:pt x="13151" y="10863"/>
                </a:cubicBezTo>
                <a:cubicBezTo>
                  <a:pt x="12955" y="11224"/>
                  <a:pt x="12701" y="11087"/>
                  <a:pt x="12478" y="11185"/>
                </a:cubicBezTo>
                <a:cubicBezTo>
                  <a:pt x="11975" y="11390"/>
                  <a:pt x="11467" y="11547"/>
                  <a:pt x="10958" y="11722"/>
                </a:cubicBezTo>
                <a:cubicBezTo>
                  <a:pt x="10196" y="12191"/>
                  <a:pt x="9465" y="12807"/>
                  <a:pt x="8766" y="13540"/>
                </a:cubicBezTo>
                <a:cubicBezTo>
                  <a:pt x="7178" y="15200"/>
                  <a:pt x="6097" y="17701"/>
                  <a:pt x="5171" y="20466"/>
                </a:cubicBezTo>
                <a:lnTo>
                  <a:pt x="9327" y="20466"/>
                </a:lnTo>
                <a:cubicBezTo>
                  <a:pt x="10196" y="19118"/>
                  <a:pt x="10943" y="17555"/>
                  <a:pt x="11642" y="15913"/>
                </a:cubicBezTo>
                <a:cubicBezTo>
                  <a:pt x="12208" y="14761"/>
                  <a:pt x="12679" y="13491"/>
                  <a:pt x="13003" y="12045"/>
                </a:cubicBezTo>
                <a:cubicBezTo>
                  <a:pt x="13829" y="10130"/>
                  <a:pt x="14681" y="8284"/>
                  <a:pt x="16016" y="7502"/>
                </a:cubicBezTo>
                <a:cubicBezTo>
                  <a:pt x="16969" y="6945"/>
                  <a:pt x="17922" y="6369"/>
                  <a:pt x="18875" y="5792"/>
                </a:cubicBezTo>
                <a:cubicBezTo>
                  <a:pt x="18907" y="5773"/>
                  <a:pt x="18939" y="5744"/>
                  <a:pt x="18976" y="5724"/>
                </a:cubicBezTo>
                <a:lnTo>
                  <a:pt x="18976" y="5724"/>
                </a:lnTo>
                <a:cubicBezTo>
                  <a:pt x="18944" y="5744"/>
                  <a:pt x="18912" y="5773"/>
                  <a:pt x="18875" y="5792"/>
                </a:cubicBezTo>
                <a:cubicBezTo>
                  <a:pt x="18891" y="5822"/>
                  <a:pt x="18902" y="5851"/>
                  <a:pt x="18917" y="5880"/>
                </a:cubicBezTo>
                <a:lnTo>
                  <a:pt x="18917" y="5880"/>
                </a:lnTo>
                <a:cubicBezTo>
                  <a:pt x="18600" y="6984"/>
                  <a:pt x="17991" y="7512"/>
                  <a:pt x="17520" y="8303"/>
                </a:cubicBezTo>
                <a:cubicBezTo>
                  <a:pt x="15878" y="11068"/>
                  <a:pt x="14708" y="14262"/>
                  <a:pt x="14739" y="18571"/>
                </a:cubicBezTo>
                <a:cubicBezTo>
                  <a:pt x="14792" y="19196"/>
                  <a:pt x="14845" y="19821"/>
                  <a:pt x="14904" y="20466"/>
                </a:cubicBezTo>
                <a:lnTo>
                  <a:pt x="15989" y="20466"/>
                </a:lnTo>
                <a:cubicBezTo>
                  <a:pt x="15994" y="20437"/>
                  <a:pt x="16010" y="20417"/>
                  <a:pt x="16021" y="20388"/>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57" name="Line">
            <a:extLst>
              <a:ext uri="{FF2B5EF4-FFF2-40B4-BE49-F238E27FC236}">
                <a16:creationId xmlns:a16="http://schemas.microsoft.com/office/drawing/2014/main" id="{160FE1CF-B0A1-996C-2953-23C7DA29F092}"/>
              </a:ext>
            </a:extLst>
          </p:cNvPr>
          <p:cNvSpPr/>
          <p:nvPr/>
        </p:nvSpPr>
        <p:spPr>
          <a:xfrm>
            <a:off x="10900650" y="4108616"/>
            <a:ext cx="23888" cy="955491"/>
          </a:xfrm>
          <a:prstGeom prst="line">
            <a:avLst/>
          </a:prstGeom>
          <a:solidFill>
            <a:srgbClr val="ECE7D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3437430" y="1709738"/>
            <a:ext cx="4303257"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3437430" y="4589463"/>
            <a:ext cx="4312605" cy="1500187"/>
          </a:xfrm>
        </p:spPr>
        <p:txBody>
          <a:bodyPr/>
          <a:lstStyle>
            <a:lvl1pPr marL="0" indent="0">
              <a:buNone/>
              <a:defRPr sz="2400">
                <a:solidFill>
                  <a:schemeClr val="accent4">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6038887" y="356868"/>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6038887" y="584201"/>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6038887" y="811534"/>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2" name="Shape">
            <a:extLst>
              <a:ext uri="{FF2B5EF4-FFF2-40B4-BE49-F238E27FC236}">
                <a16:creationId xmlns:a16="http://schemas.microsoft.com/office/drawing/2014/main" id="{00975D4D-5830-2808-12BD-9C837F72407E}"/>
              </a:ext>
            </a:extLst>
          </p:cNvPr>
          <p:cNvSpPr/>
          <p:nvPr userDrawn="1"/>
        </p:nvSpPr>
        <p:spPr>
          <a:xfrm>
            <a:off x="0" y="4779808"/>
            <a:ext cx="4063625" cy="2078192"/>
          </a:xfrm>
          <a:custGeom>
            <a:avLst/>
            <a:gdLst/>
            <a:ahLst/>
            <a:cxnLst>
              <a:cxn ang="0">
                <a:pos x="wd2" y="hd2"/>
              </a:cxn>
              <a:cxn ang="5400000">
                <a:pos x="wd2" y="hd2"/>
              </a:cxn>
              <a:cxn ang="10800000">
                <a:pos x="wd2" y="hd2"/>
              </a:cxn>
              <a:cxn ang="16200000">
                <a:pos x="wd2" y="hd2"/>
              </a:cxn>
            </a:cxnLst>
            <a:rect l="0" t="0" r="r" b="b"/>
            <a:pathLst>
              <a:path w="21488" h="21600" extrusionOk="0">
                <a:moveTo>
                  <a:pt x="0" y="1023"/>
                </a:moveTo>
                <a:cubicBezTo>
                  <a:pt x="813" y="2473"/>
                  <a:pt x="1677" y="3814"/>
                  <a:pt x="2612" y="4966"/>
                </a:cubicBezTo>
                <a:cubicBezTo>
                  <a:pt x="3158" y="5641"/>
                  <a:pt x="3603" y="6326"/>
                  <a:pt x="3633" y="7657"/>
                </a:cubicBezTo>
                <a:cubicBezTo>
                  <a:pt x="3623" y="7786"/>
                  <a:pt x="3613" y="7925"/>
                  <a:pt x="3603" y="8054"/>
                </a:cubicBezTo>
                <a:cubicBezTo>
                  <a:pt x="3072" y="9097"/>
                  <a:pt x="2840" y="10428"/>
                  <a:pt x="2668" y="11798"/>
                </a:cubicBezTo>
                <a:cubicBezTo>
                  <a:pt x="2248" y="15095"/>
                  <a:pt x="2471" y="18293"/>
                  <a:pt x="3027" y="21570"/>
                </a:cubicBezTo>
                <a:lnTo>
                  <a:pt x="3315" y="21570"/>
                </a:lnTo>
                <a:cubicBezTo>
                  <a:pt x="4047" y="19435"/>
                  <a:pt x="4613" y="17300"/>
                  <a:pt x="4785" y="14797"/>
                </a:cubicBezTo>
                <a:cubicBezTo>
                  <a:pt x="4931" y="12573"/>
                  <a:pt x="4729" y="10487"/>
                  <a:pt x="4143" y="8551"/>
                </a:cubicBezTo>
                <a:cubicBezTo>
                  <a:pt x="4062" y="8282"/>
                  <a:pt x="3987" y="8004"/>
                  <a:pt x="3820" y="7895"/>
                </a:cubicBezTo>
                <a:cubicBezTo>
                  <a:pt x="3805" y="7796"/>
                  <a:pt x="3784" y="7706"/>
                  <a:pt x="3769" y="7607"/>
                </a:cubicBezTo>
                <a:cubicBezTo>
                  <a:pt x="3764" y="7607"/>
                  <a:pt x="3764" y="7607"/>
                  <a:pt x="3759" y="7607"/>
                </a:cubicBezTo>
                <a:cubicBezTo>
                  <a:pt x="3734" y="7230"/>
                  <a:pt x="3709" y="6823"/>
                  <a:pt x="3673" y="6247"/>
                </a:cubicBezTo>
                <a:cubicBezTo>
                  <a:pt x="4775" y="7945"/>
                  <a:pt x="6159" y="8282"/>
                  <a:pt x="7089" y="10199"/>
                </a:cubicBezTo>
                <a:cubicBezTo>
                  <a:pt x="7195" y="10418"/>
                  <a:pt x="7281" y="10596"/>
                  <a:pt x="7271" y="10944"/>
                </a:cubicBezTo>
                <a:cubicBezTo>
                  <a:pt x="7155" y="15026"/>
                  <a:pt x="7781" y="18541"/>
                  <a:pt x="9327" y="21352"/>
                </a:cubicBezTo>
                <a:cubicBezTo>
                  <a:pt x="9347" y="21391"/>
                  <a:pt x="9363" y="21451"/>
                  <a:pt x="9378" y="21511"/>
                </a:cubicBezTo>
                <a:cubicBezTo>
                  <a:pt x="9388" y="21530"/>
                  <a:pt x="9393" y="21550"/>
                  <a:pt x="9403" y="21570"/>
                </a:cubicBezTo>
                <a:lnTo>
                  <a:pt x="10221" y="21570"/>
                </a:lnTo>
                <a:cubicBezTo>
                  <a:pt x="10262" y="21054"/>
                  <a:pt x="10302" y="20547"/>
                  <a:pt x="10343" y="20051"/>
                </a:cubicBezTo>
                <a:cubicBezTo>
                  <a:pt x="10363" y="16585"/>
                  <a:pt x="9484" y="14013"/>
                  <a:pt x="8241" y="11778"/>
                </a:cubicBezTo>
                <a:cubicBezTo>
                  <a:pt x="7882" y="11133"/>
                  <a:pt x="7422" y="10716"/>
                  <a:pt x="7185" y="9822"/>
                </a:cubicBezTo>
                <a:lnTo>
                  <a:pt x="7185" y="9822"/>
                </a:lnTo>
                <a:cubicBezTo>
                  <a:pt x="7195" y="9802"/>
                  <a:pt x="7205" y="9772"/>
                  <a:pt x="7215" y="9752"/>
                </a:cubicBezTo>
                <a:cubicBezTo>
                  <a:pt x="7190" y="9732"/>
                  <a:pt x="7165" y="9713"/>
                  <a:pt x="7139" y="9693"/>
                </a:cubicBezTo>
                <a:lnTo>
                  <a:pt x="7139" y="9693"/>
                </a:lnTo>
                <a:cubicBezTo>
                  <a:pt x="7165" y="9713"/>
                  <a:pt x="7190" y="9732"/>
                  <a:pt x="7215" y="9752"/>
                </a:cubicBezTo>
                <a:cubicBezTo>
                  <a:pt x="7938" y="10209"/>
                  <a:pt x="8655" y="10676"/>
                  <a:pt x="9378" y="11133"/>
                </a:cubicBezTo>
                <a:cubicBezTo>
                  <a:pt x="10383" y="11758"/>
                  <a:pt x="11030" y="13258"/>
                  <a:pt x="11656" y="14797"/>
                </a:cubicBezTo>
                <a:cubicBezTo>
                  <a:pt x="11899" y="15959"/>
                  <a:pt x="12258" y="16982"/>
                  <a:pt x="12687" y="17916"/>
                </a:cubicBezTo>
                <a:cubicBezTo>
                  <a:pt x="13213" y="19246"/>
                  <a:pt x="13779" y="20498"/>
                  <a:pt x="14435" y="21590"/>
                </a:cubicBezTo>
                <a:lnTo>
                  <a:pt x="17578" y="21590"/>
                </a:lnTo>
                <a:cubicBezTo>
                  <a:pt x="16876" y="19356"/>
                  <a:pt x="16057" y="17340"/>
                  <a:pt x="14855" y="16009"/>
                </a:cubicBezTo>
                <a:cubicBezTo>
                  <a:pt x="14324" y="15423"/>
                  <a:pt x="13773" y="14916"/>
                  <a:pt x="13197" y="14549"/>
                </a:cubicBezTo>
                <a:cubicBezTo>
                  <a:pt x="12813" y="14410"/>
                  <a:pt x="12429" y="14291"/>
                  <a:pt x="12051" y="14122"/>
                </a:cubicBezTo>
                <a:cubicBezTo>
                  <a:pt x="11879" y="14042"/>
                  <a:pt x="11692" y="14152"/>
                  <a:pt x="11540" y="13864"/>
                </a:cubicBezTo>
                <a:cubicBezTo>
                  <a:pt x="11222" y="13248"/>
                  <a:pt x="10899" y="12662"/>
                  <a:pt x="10575" y="12056"/>
                </a:cubicBezTo>
                <a:cubicBezTo>
                  <a:pt x="10585" y="12036"/>
                  <a:pt x="10595" y="12017"/>
                  <a:pt x="10605" y="11997"/>
                </a:cubicBezTo>
                <a:cubicBezTo>
                  <a:pt x="11318" y="12225"/>
                  <a:pt x="11985" y="12742"/>
                  <a:pt x="12662" y="13169"/>
                </a:cubicBezTo>
                <a:cubicBezTo>
                  <a:pt x="12864" y="13298"/>
                  <a:pt x="13107" y="13298"/>
                  <a:pt x="13258" y="13675"/>
                </a:cubicBezTo>
                <a:cubicBezTo>
                  <a:pt x="13905" y="14003"/>
                  <a:pt x="14521" y="14479"/>
                  <a:pt x="15128" y="15026"/>
                </a:cubicBezTo>
                <a:cubicBezTo>
                  <a:pt x="15855" y="15502"/>
                  <a:pt x="16547" y="15850"/>
                  <a:pt x="16866" y="17628"/>
                </a:cubicBezTo>
                <a:cubicBezTo>
                  <a:pt x="17184" y="19415"/>
                  <a:pt x="17982" y="20597"/>
                  <a:pt x="18801" y="21600"/>
                </a:cubicBezTo>
                <a:lnTo>
                  <a:pt x="21347" y="21600"/>
                </a:lnTo>
                <a:cubicBezTo>
                  <a:pt x="21277" y="21312"/>
                  <a:pt x="21211" y="21034"/>
                  <a:pt x="21140" y="20746"/>
                </a:cubicBezTo>
                <a:cubicBezTo>
                  <a:pt x="20989" y="20329"/>
                  <a:pt x="20837" y="19922"/>
                  <a:pt x="20685" y="19505"/>
                </a:cubicBezTo>
                <a:cubicBezTo>
                  <a:pt x="20413" y="18988"/>
                  <a:pt x="20145" y="18482"/>
                  <a:pt x="19872" y="17965"/>
                </a:cubicBezTo>
                <a:cubicBezTo>
                  <a:pt x="19155" y="16992"/>
                  <a:pt x="18376" y="16356"/>
                  <a:pt x="17517" y="16058"/>
                </a:cubicBezTo>
                <a:cubicBezTo>
                  <a:pt x="17139" y="15929"/>
                  <a:pt x="16729" y="16118"/>
                  <a:pt x="16381" y="15651"/>
                </a:cubicBezTo>
                <a:cubicBezTo>
                  <a:pt x="15921" y="15234"/>
                  <a:pt x="15461" y="14827"/>
                  <a:pt x="15001" y="14410"/>
                </a:cubicBezTo>
                <a:cubicBezTo>
                  <a:pt x="13976" y="13665"/>
                  <a:pt x="12995" y="12672"/>
                  <a:pt x="11879" y="12245"/>
                </a:cubicBezTo>
                <a:cubicBezTo>
                  <a:pt x="12313" y="11550"/>
                  <a:pt x="12723" y="11977"/>
                  <a:pt x="13076" y="12225"/>
                </a:cubicBezTo>
                <a:cubicBezTo>
                  <a:pt x="13849" y="12781"/>
                  <a:pt x="14622" y="13318"/>
                  <a:pt x="15426" y="13675"/>
                </a:cubicBezTo>
                <a:cubicBezTo>
                  <a:pt x="15916" y="13784"/>
                  <a:pt x="16401" y="13884"/>
                  <a:pt x="16891" y="13993"/>
                </a:cubicBezTo>
                <a:cubicBezTo>
                  <a:pt x="16977" y="13993"/>
                  <a:pt x="17063" y="13993"/>
                  <a:pt x="17149" y="13993"/>
                </a:cubicBezTo>
                <a:cubicBezTo>
                  <a:pt x="17250" y="13993"/>
                  <a:pt x="17346" y="13993"/>
                  <a:pt x="17447" y="13983"/>
                </a:cubicBezTo>
                <a:cubicBezTo>
                  <a:pt x="18331" y="13854"/>
                  <a:pt x="19210" y="13685"/>
                  <a:pt x="20094" y="13794"/>
                </a:cubicBezTo>
                <a:cubicBezTo>
                  <a:pt x="20514" y="13844"/>
                  <a:pt x="20928" y="14003"/>
                  <a:pt x="21272" y="14539"/>
                </a:cubicBezTo>
                <a:cubicBezTo>
                  <a:pt x="21297" y="14579"/>
                  <a:pt x="21322" y="14609"/>
                  <a:pt x="21347" y="14648"/>
                </a:cubicBezTo>
                <a:cubicBezTo>
                  <a:pt x="21600" y="14678"/>
                  <a:pt x="21443" y="14400"/>
                  <a:pt x="21408" y="14281"/>
                </a:cubicBezTo>
                <a:cubicBezTo>
                  <a:pt x="21100" y="13119"/>
                  <a:pt x="20605" y="12295"/>
                  <a:pt x="20089" y="11510"/>
                </a:cubicBezTo>
                <a:cubicBezTo>
                  <a:pt x="20019" y="11401"/>
                  <a:pt x="19948" y="11272"/>
                  <a:pt x="19882" y="11153"/>
                </a:cubicBezTo>
                <a:cubicBezTo>
                  <a:pt x="19018" y="10219"/>
                  <a:pt x="18134" y="9395"/>
                  <a:pt x="17139" y="9107"/>
                </a:cubicBezTo>
                <a:cubicBezTo>
                  <a:pt x="15643" y="8670"/>
                  <a:pt x="14243" y="9146"/>
                  <a:pt x="12955" y="10706"/>
                </a:cubicBezTo>
                <a:cubicBezTo>
                  <a:pt x="12116" y="11719"/>
                  <a:pt x="11272" y="12146"/>
                  <a:pt x="10317" y="11292"/>
                </a:cubicBezTo>
                <a:cubicBezTo>
                  <a:pt x="9762" y="10795"/>
                  <a:pt x="9160" y="10477"/>
                  <a:pt x="8584" y="10080"/>
                </a:cubicBezTo>
                <a:cubicBezTo>
                  <a:pt x="8544" y="10040"/>
                  <a:pt x="8499" y="9991"/>
                  <a:pt x="8458" y="9951"/>
                </a:cubicBezTo>
                <a:cubicBezTo>
                  <a:pt x="8499" y="9991"/>
                  <a:pt x="8544" y="10040"/>
                  <a:pt x="8584" y="10080"/>
                </a:cubicBezTo>
                <a:cubicBezTo>
                  <a:pt x="8600" y="10040"/>
                  <a:pt x="8615" y="10001"/>
                  <a:pt x="8630" y="9961"/>
                </a:cubicBezTo>
                <a:cubicBezTo>
                  <a:pt x="10949" y="10388"/>
                  <a:pt x="13005" y="9027"/>
                  <a:pt x="14875" y="6425"/>
                </a:cubicBezTo>
                <a:cubicBezTo>
                  <a:pt x="14956" y="6306"/>
                  <a:pt x="15027" y="6157"/>
                  <a:pt x="15107" y="6028"/>
                </a:cubicBezTo>
                <a:cubicBezTo>
                  <a:pt x="15016" y="5939"/>
                  <a:pt x="14931" y="5810"/>
                  <a:pt x="14835" y="5750"/>
                </a:cubicBezTo>
                <a:cubicBezTo>
                  <a:pt x="12333" y="4191"/>
                  <a:pt x="10201" y="5532"/>
                  <a:pt x="8357" y="8998"/>
                </a:cubicBezTo>
                <a:cubicBezTo>
                  <a:pt x="8069" y="9544"/>
                  <a:pt x="7857" y="9643"/>
                  <a:pt x="7488" y="9365"/>
                </a:cubicBezTo>
                <a:cubicBezTo>
                  <a:pt x="4674" y="7200"/>
                  <a:pt x="2198" y="4042"/>
                  <a:pt x="10" y="0"/>
                </a:cubicBezTo>
                <a:lnTo>
                  <a:pt x="10" y="102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65DAC07D-BDBE-2FE8-71F1-6C486C3BD443}"/>
              </a:ext>
            </a:extLst>
          </p:cNvPr>
          <p:cNvSpPr/>
          <p:nvPr userDrawn="1"/>
        </p:nvSpPr>
        <p:spPr>
          <a:xfrm rot="10800000">
            <a:off x="9226796" y="0"/>
            <a:ext cx="2965204" cy="1516445"/>
          </a:xfrm>
          <a:custGeom>
            <a:avLst/>
            <a:gdLst/>
            <a:ahLst/>
            <a:cxnLst>
              <a:cxn ang="0">
                <a:pos x="wd2" y="hd2"/>
              </a:cxn>
              <a:cxn ang="5400000">
                <a:pos x="wd2" y="hd2"/>
              </a:cxn>
              <a:cxn ang="10800000">
                <a:pos x="wd2" y="hd2"/>
              </a:cxn>
              <a:cxn ang="16200000">
                <a:pos x="wd2" y="hd2"/>
              </a:cxn>
            </a:cxnLst>
            <a:rect l="0" t="0" r="r" b="b"/>
            <a:pathLst>
              <a:path w="21488" h="21600" extrusionOk="0">
                <a:moveTo>
                  <a:pt x="0" y="1023"/>
                </a:moveTo>
                <a:cubicBezTo>
                  <a:pt x="813" y="2473"/>
                  <a:pt x="1677" y="3814"/>
                  <a:pt x="2612" y="4966"/>
                </a:cubicBezTo>
                <a:cubicBezTo>
                  <a:pt x="3158" y="5641"/>
                  <a:pt x="3603" y="6326"/>
                  <a:pt x="3633" y="7657"/>
                </a:cubicBezTo>
                <a:cubicBezTo>
                  <a:pt x="3623" y="7786"/>
                  <a:pt x="3613" y="7925"/>
                  <a:pt x="3603" y="8054"/>
                </a:cubicBezTo>
                <a:cubicBezTo>
                  <a:pt x="3072" y="9097"/>
                  <a:pt x="2840" y="10428"/>
                  <a:pt x="2668" y="11798"/>
                </a:cubicBezTo>
                <a:cubicBezTo>
                  <a:pt x="2248" y="15095"/>
                  <a:pt x="2471" y="18293"/>
                  <a:pt x="3027" y="21570"/>
                </a:cubicBezTo>
                <a:lnTo>
                  <a:pt x="3315" y="21570"/>
                </a:lnTo>
                <a:cubicBezTo>
                  <a:pt x="4047" y="19435"/>
                  <a:pt x="4613" y="17300"/>
                  <a:pt x="4785" y="14797"/>
                </a:cubicBezTo>
                <a:cubicBezTo>
                  <a:pt x="4931" y="12573"/>
                  <a:pt x="4729" y="10487"/>
                  <a:pt x="4143" y="8551"/>
                </a:cubicBezTo>
                <a:cubicBezTo>
                  <a:pt x="4062" y="8282"/>
                  <a:pt x="3987" y="8004"/>
                  <a:pt x="3820" y="7895"/>
                </a:cubicBezTo>
                <a:cubicBezTo>
                  <a:pt x="3805" y="7796"/>
                  <a:pt x="3784" y="7706"/>
                  <a:pt x="3769" y="7607"/>
                </a:cubicBezTo>
                <a:cubicBezTo>
                  <a:pt x="3764" y="7607"/>
                  <a:pt x="3764" y="7607"/>
                  <a:pt x="3759" y="7607"/>
                </a:cubicBezTo>
                <a:cubicBezTo>
                  <a:pt x="3734" y="7230"/>
                  <a:pt x="3709" y="6823"/>
                  <a:pt x="3673" y="6247"/>
                </a:cubicBezTo>
                <a:cubicBezTo>
                  <a:pt x="4775" y="7945"/>
                  <a:pt x="6159" y="8282"/>
                  <a:pt x="7089" y="10199"/>
                </a:cubicBezTo>
                <a:cubicBezTo>
                  <a:pt x="7195" y="10418"/>
                  <a:pt x="7281" y="10596"/>
                  <a:pt x="7271" y="10944"/>
                </a:cubicBezTo>
                <a:cubicBezTo>
                  <a:pt x="7155" y="15026"/>
                  <a:pt x="7781" y="18541"/>
                  <a:pt x="9327" y="21352"/>
                </a:cubicBezTo>
                <a:cubicBezTo>
                  <a:pt x="9347" y="21391"/>
                  <a:pt x="9363" y="21451"/>
                  <a:pt x="9378" y="21511"/>
                </a:cubicBezTo>
                <a:cubicBezTo>
                  <a:pt x="9388" y="21530"/>
                  <a:pt x="9393" y="21550"/>
                  <a:pt x="9403" y="21570"/>
                </a:cubicBezTo>
                <a:lnTo>
                  <a:pt x="10221" y="21570"/>
                </a:lnTo>
                <a:cubicBezTo>
                  <a:pt x="10262" y="21054"/>
                  <a:pt x="10302" y="20547"/>
                  <a:pt x="10343" y="20051"/>
                </a:cubicBezTo>
                <a:cubicBezTo>
                  <a:pt x="10363" y="16585"/>
                  <a:pt x="9484" y="14013"/>
                  <a:pt x="8241" y="11778"/>
                </a:cubicBezTo>
                <a:cubicBezTo>
                  <a:pt x="7882" y="11133"/>
                  <a:pt x="7422" y="10716"/>
                  <a:pt x="7185" y="9822"/>
                </a:cubicBezTo>
                <a:lnTo>
                  <a:pt x="7185" y="9822"/>
                </a:lnTo>
                <a:cubicBezTo>
                  <a:pt x="7195" y="9802"/>
                  <a:pt x="7205" y="9772"/>
                  <a:pt x="7215" y="9752"/>
                </a:cubicBezTo>
                <a:cubicBezTo>
                  <a:pt x="7190" y="9732"/>
                  <a:pt x="7165" y="9713"/>
                  <a:pt x="7139" y="9693"/>
                </a:cubicBezTo>
                <a:lnTo>
                  <a:pt x="7139" y="9693"/>
                </a:lnTo>
                <a:cubicBezTo>
                  <a:pt x="7165" y="9713"/>
                  <a:pt x="7190" y="9732"/>
                  <a:pt x="7215" y="9752"/>
                </a:cubicBezTo>
                <a:cubicBezTo>
                  <a:pt x="7938" y="10209"/>
                  <a:pt x="8655" y="10676"/>
                  <a:pt x="9378" y="11133"/>
                </a:cubicBezTo>
                <a:cubicBezTo>
                  <a:pt x="10383" y="11758"/>
                  <a:pt x="11030" y="13258"/>
                  <a:pt x="11656" y="14797"/>
                </a:cubicBezTo>
                <a:cubicBezTo>
                  <a:pt x="11899" y="15959"/>
                  <a:pt x="12258" y="16982"/>
                  <a:pt x="12687" y="17916"/>
                </a:cubicBezTo>
                <a:cubicBezTo>
                  <a:pt x="13213" y="19246"/>
                  <a:pt x="13779" y="20498"/>
                  <a:pt x="14435" y="21590"/>
                </a:cubicBezTo>
                <a:lnTo>
                  <a:pt x="17578" y="21590"/>
                </a:lnTo>
                <a:cubicBezTo>
                  <a:pt x="16876" y="19356"/>
                  <a:pt x="16057" y="17340"/>
                  <a:pt x="14855" y="16009"/>
                </a:cubicBezTo>
                <a:cubicBezTo>
                  <a:pt x="14324" y="15423"/>
                  <a:pt x="13773" y="14916"/>
                  <a:pt x="13197" y="14549"/>
                </a:cubicBezTo>
                <a:cubicBezTo>
                  <a:pt x="12813" y="14410"/>
                  <a:pt x="12429" y="14291"/>
                  <a:pt x="12051" y="14122"/>
                </a:cubicBezTo>
                <a:cubicBezTo>
                  <a:pt x="11879" y="14042"/>
                  <a:pt x="11692" y="14152"/>
                  <a:pt x="11540" y="13864"/>
                </a:cubicBezTo>
                <a:cubicBezTo>
                  <a:pt x="11222" y="13248"/>
                  <a:pt x="10899" y="12662"/>
                  <a:pt x="10575" y="12056"/>
                </a:cubicBezTo>
                <a:cubicBezTo>
                  <a:pt x="10585" y="12036"/>
                  <a:pt x="10595" y="12017"/>
                  <a:pt x="10605" y="11997"/>
                </a:cubicBezTo>
                <a:cubicBezTo>
                  <a:pt x="11318" y="12225"/>
                  <a:pt x="11985" y="12742"/>
                  <a:pt x="12662" y="13169"/>
                </a:cubicBezTo>
                <a:cubicBezTo>
                  <a:pt x="12864" y="13298"/>
                  <a:pt x="13107" y="13298"/>
                  <a:pt x="13258" y="13675"/>
                </a:cubicBezTo>
                <a:cubicBezTo>
                  <a:pt x="13905" y="14003"/>
                  <a:pt x="14521" y="14479"/>
                  <a:pt x="15128" y="15026"/>
                </a:cubicBezTo>
                <a:cubicBezTo>
                  <a:pt x="15855" y="15502"/>
                  <a:pt x="16547" y="15850"/>
                  <a:pt x="16866" y="17628"/>
                </a:cubicBezTo>
                <a:cubicBezTo>
                  <a:pt x="17184" y="19415"/>
                  <a:pt x="17982" y="20597"/>
                  <a:pt x="18801" y="21600"/>
                </a:cubicBezTo>
                <a:lnTo>
                  <a:pt x="21347" y="21600"/>
                </a:lnTo>
                <a:cubicBezTo>
                  <a:pt x="21277" y="21312"/>
                  <a:pt x="21211" y="21034"/>
                  <a:pt x="21140" y="20746"/>
                </a:cubicBezTo>
                <a:cubicBezTo>
                  <a:pt x="20989" y="20329"/>
                  <a:pt x="20837" y="19922"/>
                  <a:pt x="20685" y="19505"/>
                </a:cubicBezTo>
                <a:cubicBezTo>
                  <a:pt x="20413" y="18988"/>
                  <a:pt x="20145" y="18482"/>
                  <a:pt x="19872" y="17965"/>
                </a:cubicBezTo>
                <a:cubicBezTo>
                  <a:pt x="19155" y="16992"/>
                  <a:pt x="18376" y="16356"/>
                  <a:pt x="17517" y="16058"/>
                </a:cubicBezTo>
                <a:cubicBezTo>
                  <a:pt x="17139" y="15929"/>
                  <a:pt x="16729" y="16118"/>
                  <a:pt x="16381" y="15651"/>
                </a:cubicBezTo>
                <a:cubicBezTo>
                  <a:pt x="15921" y="15234"/>
                  <a:pt x="15461" y="14827"/>
                  <a:pt x="15001" y="14410"/>
                </a:cubicBezTo>
                <a:cubicBezTo>
                  <a:pt x="13976" y="13665"/>
                  <a:pt x="12995" y="12672"/>
                  <a:pt x="11879" y="12245"/>
                </a:cubicBezTo>
                <a:cubicBezTo>
                  <a:pt x="12313" y="11550"/>
                  <a:pt x="12723" y="11977"/>
                  <a:pt x="13076" y="12225"/>
                </a:cubicBezTo>
                <a:cubicBezTo>
                  <a:pt x="13849" y="12781"/>
                  <a:pt x="14622" y="13318"/>
                  <a:pt x="15426" y="13675"/>
                </a:cubicBezTo>
                <a:cubicBezTo>
                  <a:pt x="15916" y="13784"/>
                  <a:pt x="16401" y="13884"/>
                  <a:pt x="16891" y="13993"/>
                </a:cubicBezTo>
                <a:cubicBezTo>
                  <a:pt x="16977" y="13993"/>
                  <a:pt x="17063" y="13993"/>
                  <a:pt x="17149" y="13993"/>
                </a:cubicBezTo>
                <a:cubicBezTo>
                  <a:pt x="17250" y="13993"/>
                  <a:pt x="17346" y="13993"/>
                  <a:pt x="17447" y="13983"/>
                </a:cubicBezTo>
                <a:cubicBezTo>
                  <a:pt x="18331" y="13854"/>
                  <a:pt x="19210" y="13685"/>
                  <a:pt x="20094" y="13794"/>
                </a:cubicBezTo>
                <a:cubicBezTo>
                  <a:pt x="20514" y="13844"/>
                  <a:pt x="20928" y="14003"/>
                  <a:pt x="21272" y="14539"/>
                </a:cubicBezTo>
                <a:cubicBezTo>
                  <a:pt x="21297" y="14579"/>
                  <a:pt x="21322" y="14609"/>
                  <a:pt x="21347" y="14648"/>
                </a:cubicBezTo>
                <a:cubicBezTo>
                  <a:pt x="21600" y="14678"/>
                  <a:pt x="21443" y="14400"/>
                  <a:pt x="21408" y="14281"/>
                </a:cubicBezTo>
                <a:cubicBezTo>
                  <a:pt x="21100" y="13119"/>
                  <a:pt x="20605" y="12295"/>
                  <a:pt x="20089" y="11510"/>
                </a:cubicBezTo>
                <a:cubicBezTo>
                  <a:pt x="20019" y="11401"/>
                  <a:pt x="19948" y="11272"/>
                  <a:pt x="19882" y="11153"/>
                </a:cubicBezTo>
                <a:cubicBezTo>
                  <a:pt x="19018" y="10219"/>
                  <a:pt x="18134" y="9395"/>
                  <a:pt x="17139" y="9107"/>
                </a:cubicBezTo>
                <a:cubicBezTo>
                  <a:pt x="15643" y="8670"/>
                  <a:pt x="14243" y="9146"/>
                  <a:pt x="12955" y="10706"/>
                </a:cubicBezTo>
                <a:cubicBezTo>
                  <a:pt x="12116" y="11719"/>
                  <a:pt x="11272" y="12146"/>
                  <a:pt x="10317" y="11292"/>
                </a:cubicBezTo>
                <a:cubicBezTo>
                  <a:pt x="9762" y="10795"/>
                  <a:pt x="9160" y="10477"/>
                  <a:pt x="8584" y="10080"/>
                </a:cubicBezTo>
                <a:cubicBezTo>
                  <a:pt x="8544" y="10040"/>
                  <a:pt x="8499" y="9991"/>
                  <a:pt x="8458" y="9951"/>
                </a:cubicBezTo>
                <a:cubicBezTo>
                  <a:pt x="8499" y="9991"/>
                  <a:pt x="8544" y="10040"/>
                  <a:pt x="8584" y="10080"/>
                </a:cubicBezTo>
                <a:cubicBezTo>
                  <a:pt x="8600" y="10040"/>
                  <a:pt x="8615" y="10001"/>
                  <a:pt x="8630" y="9961"/>
                </a:cubicBezTo>
                <a:cubicBezTo>
                  <a:pt x="10949" y="10388"/>
                  <a:pt x="13005" y="9027"/>
                  <a:pt x="14875" y="6425"/>
                </a:cubicBezTo>
                <a:cubicBezTo>
                  <a:pt x="14956" y="6306"/>
                  <a:pt x="15027" y="6157"/>
                  <a:pt x="15107" y="6028"/>
                </a:cubicBezTo>
                <a:cubicBezTo>
                  <a:pt x="15016" y="5939"/>
                  <a:pt x="14931" y="5810"/>
                  <a:pt x="14835" y="5750"/>
                </a:cubicBezTo>
                <a:cubicBezTo>
                  <a:pt x="12333" y="4191"/>
                  <a:pt x="10201" y="5532"/>
                  <a:pt x="8357" y="8998"/>
                </a:cubicBezTo>
                <a:cubicBezTo>
                  <a:pt x="8069" y="9544"/>
                  <a:pt x="7857" y="9643"/>
                  <a:pt x="7488" y="9365"/>
                </a:cubicBezTo>
                <a:cubicBezTo>
                  <a:pt x="4674" y="7200"/>
                  <a:pt x="2198" y="4042"/>
                  <a:pt x="10" y="0"/>
                </a:cubicBezTo>
                <a:lnTo>
                  <a:pt x="10" y="1023"/>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963890" y="2501417"/>
            <a:ext cx="5389910"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5963888" y="4981092"/>
            <a:ext cx="5389911" cy="893766"/>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FF1CC1EF-C92F-43AD-273C-45E235BD6483}"/>
              </a:ext>
            </a:extLst>
          </p:cNvPr>
          <p:cNvSpPr>
            <a:spLocks noGrp="1"/>
          </p:cNvSpPr>
          <p:nvPr>
            <p:ph type="pic" sz="quarter" idx="13"/>
          </p:nvPr>
        </p:nvSpPr>
        <p:spPr/>
        <p:txBody>
          <a:bodyPr/>
          <a:lstStyle/>
          <a:p>
            <a:endParaRPr lang="en-US"/>
          </a:p>
        </p:txBody>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13" name="Shape">
            <a:extLst>
              <a:ext uri="{FF2B5EF4-FFF2-40B4-BE49-F238E27FC236}">
                <a16:creationId xmlns:a16="http://schemas.microsoft.com/office/drawing/2014/main" id="{AEE8B252-BEA3-4D3A-D407-315619BFE4A8}"/>
              </a:ext>
            </a:extLst>
          </p:cNvPr>
          <p:cNvSpPr/>
          <p:nvPr/>
        </p:nvSpPr>
        <p:spPr>
          <a:xfrm>
            <a:off x="8634190" y="4024551"/>
            <a:ext cx="3557810" cy="2297769"/>
          </a:xfrm>
          <a:custGeom>
            <a:avLst/>
            <a:gdLst/>
            <a:ahLst/>
            <a:cxnLst>
              <a:cxn ang="0">
                <a:pos x="wd2" y="hd2"/>
              </a:cxn>
              <a:cxn ang="5400000">
                <a:pos x="wd2" y="hd2"/>
              </a:cxn>
              <a:cxn ang="10800000">
                <a:pos x="wd2" y="hd2"/>
              </a:cxn>
              <a:cxn ang="16200000">
                <a:pos x="wd2" y="hd2"/>
              </a:cxn>
            </a:cxnLst>
            <a:rect l="0" t="0" r="r" b="b"/>
            <a:pathLst>
              <a:path w="21528" h="21527" extrusionOk="0">
                <a:moveTo>
                  <a:pt x="5432" y="5656"/>
                </a:moveTo>
                <a:cubicBezTo>
                  <a:pt x="5062" y="5558"/>
                  <a:pt x="4860" y="5074"/>
                  <a:pt x="4576" y="4779"/>
                </a:cubicBezTo>
                <a:cubicBezTo>
                  <a:pt x="3935" y="4107"/>
                  <a:pt x="3235" y="3687"/>
                  <a:pt x="2478" y="3490"/>
                </a:cubicBezTo>
                <a:cubicBezTo>
                  <a:pt x="2142" y="3490"/>
                  <a:pt x="1813" y="3490"/>
                  <a:pt x="1477" y="3490"/>
                </a:cubicBezTo>
                <a:cubicBezTo>
                  <a:pt x="1252" y="3552"/>
                  <a:pt x="1026" y="3615"/>
                  <a:pt x="801" y="3678"/>
                </a:cubicBezTo>
                <a:cubicBezTo>
                  <a:pt x="552" y="3821"/>
                  <a:pt x="304" y="3964"/>
                  <a:pt x="55" y="4107"/>
                </a:cubicBezTo>
                <a:cubicBezTo>
                  <a:pt x="-72" y="4251"/>
                  <a:pt x="55" y="4331"/>
                  <a:pt x="96" y="4412"/>
                </a:cubicBezTo>
                <a:cubicBezTo>
                  <a:pt x="581" y="5361"/>
                  <a:pt x="1229" y="5942"/>
                  <a:pt x="1963" y="6318"/>
                </a:cubicBezTo>
                <a:cubicBezTo>
                  <a:pt x="2819" y="6614"/>
                  <a:pt x="3726" y="6802"/>
                  <a:pt x="4507" y="6184"/>
                </a:cubicBezTo>
                <a:cubicBezTo>
                  <a:pt x="5270" y="5593"/>
                  <a:pt x="5819" y="6077"/>
                  <a:pt x="6432" y="6533"/>
                </a:cubicBezTo>
                <a:cubicBezTo>
                  <a:pt x="6987" y="6838"/>
                  <a:pt x="7531" y="7196"/>
                  <a:pt x="8051" y="7643"/>
                </a:cubicBezTo>
                <a:cubicBezTo>
                  <a:pt x="8265" y="7607"/>
                  <a:pt x="8421" y="7831"/>
                  <a:pt x="8589" y="7957"/>
                </a:cubicBezTo>
                <a:cubicBezTo>
                  <a:pt x="9155" y="8386"/>
                  <a:pt x="9745" y="8762"/>
                  <a:pt x="10271" y="9326"/>
                </a:cubicBezTo>
                <a:cubicBezTo>
                  <a:pt x="10289" y="9344"/>
                  <a:pt x="10300" y="9362"/>
                  <a:pt x="10318" y="9380"/>
                </a:cubicBezTo>
                <a:cubicBezTo>
                  <a:pt x="10300" y="9380"/>
                  <a:pt x="10289" y="9380"/>
                  <a:pt x="10271" y="9380"/>
                </a:cubicBezTo>
                <a:cubicBezTo>
                  <a:pt x="9878" y="9380"/>
                  <a:pt x="9485" y="9362"/>
                  <a:pt x="9092" y="9371"/>
                </a:cubicBezTo>
                <a:cubicBezTo>
                  <a:pt x="8907" y="9371"/>
                  <a:pt x="8820" y="9138"/>
                  <a:pt x="8687" y="9013"/>
                </a:cubicBezTo>
                <a:cubicBezTo>
                  <a:pt x="8392" y="8735"/>
                  <a:pt x="8109" y="8431"/>
                  <a:pt x="7820" y="8136"/>
                </a:cubicBezTo>
                <a:cubicBezTo>
                  <a:pt x="7334" y="7769"/>
                  <a:pt x="6825" y="7500"/>
                  <a:pt x="6305" y="7294"/>
                </a:cubicBezTo>
                <a:cubicBezTo>
                  <a:pt x="4981" y="6766"/>
                  <a:pt x="3692" y="7115"/>
                  <a:pt x="2414" y="7670"/>
                </a:cubicBezTo>
                <a:cubicBezTo>
                  <a:pt x="2264" y="7733"/>
                  <a:pt x="2108" y="7795"/>
                  <a:pt x="1952" y="7849"/>
                </a:cubicBezTo>
                <a:cubicBezTo>
                  <a:pt x="1732" y="7965"/>
                  <a:pt x="1518" y="8091"/>
                  <a:pt x="1269" y="8225"/>
                </a:cubicBezTo>
                <a:cubicBezTo>
                  <a:pt x="1368" y="8359"/>
                  <a:pt x="1437" y="8458"/>
                  <a:pt x="1512" y="8547"/>
                </a:cubicBezTo>
                <a:cubicBezTo>
                  <a:pt x="1558" y="8601"/>
                  <a:pt x="1605" y="8646"/>
                  <a:pt x="1651" y="8699"/>
                </a:cubicBezTo>
                <a:cubicBezTo>
                  <a:pt x="2593" y="9729"/>
                  <a:pt x="3651" y="10248"/>
                  <a:pt x="4779" y="10499"/>
                </a:cubicBezTo>
                <a:cubicBezTo>
                  <a:pt x="5553" y="10588"/>
                  <a:pt x="6322" y="10490"/>
                  <a:pt x="7091" y="10329"/>
                </a:cubicBezTo>
                <a:cubicBezTo>
                  <a:pt x="7658" y="10275"/>
                  <a:pt x="8201" y="10096"/>
                  <a:pt x="8728" y="9747"/>
                </a:cubicBezTo>
                <a:cubicBezTo>
                  <a:pt x="9612" y="9568"/>
                  <a:pt x="10491" y="9434"/>
                  <a:pt x="11329" y="10078"/>
                </a:cubicBezTo>
                <a:cubicBezTo>
                  <a:pt x="11931" y="10543"/>
                  <a:pt x="12538" y="10991"/>
                  <a:pt x="13139" y="11448"/>
                </a:cubicBezTo>
                <a:cubicBezTo>
                  <a:pt x="13162" y="11465"/>
                  <a:pt x="13185" y="11474"/>
                  <a:pt x="13203" y="11492"/>
                </a:cubicBezTo>
                <a:cubicBezTo>
                  <a:pt x="13179" y="11501"/>
                  <a:pt x="13156" y="11510"/>
                  <a:pt x="13133" y="11519"/>
                </a:cubicBezTo>
                <a:cubicBezTo>
                  <a:pt x="12705" y="11734"/>
                  <a:pt x="12272" y="11510"/>
                  <a:pt x="11844" y="11492"/>
                </a:cubicBezTo>
                <a:cubicBezTo>
                  <a:pt x="10352" y="11430"/>
                  <a:pt x="8982" y="11877"/>
                  <a:pt x="7907" y="13650"/>
                </a:cubicBezTo>
                <a:cubicBezTo>
                  <a:pt x="7698" y="14106"/>
                  <a:pt x="7490" y="14563"/>
                  <a:pt x="7276" y="15046"/>
                </a:cubicBezTo>
                <a:cubicBezTo>
                  <a:pt x="7531" y="15145"/>
                  <a:pt x="7762" y="15225"/>
                  <a:pt x="7988" y="15315"/>
                </a:cubicBezTo>
                <a:cubicBezTo>
                  <a:pt x="7988" y="15315"/>
                  <a:pt x="7982" y="15324"/>
                  <a:pt x="7982" y="15324"/>
                </a:cubicBezTo>
                <a:cubicBezTo>
                  <a:pt x="8011" y="15315"/>
                  <a:pt x="8040" y="15315"/>
                  <a:pt x="8068" y="15306"/>
                </a:cubicBezTo>
                <a:cubicBezTo>
                  <a:pt x="8097" y="15297"/>
                  <a:pt x="8121" y="15279"/>
                  <a:pt x="8149" y="15279"/>
                </a:cubicBezTo>
                <a:cubicBezTo>
                  <a:pt x="10017" y="15333"/>
                  <a:pt x="11520" y="14169"/>
                  <a:pt x="12723" y="12003"/>
                </a:cubicBezTo>
                <a:cubicBezTo>
                  <a:pt x="12827" y="11815"/>
                  <a:pt x="12937" y="11815"/>
                  <a:pt x="13070" y="11806"/>
                </a:cubicBezTo>
                <a:cubicBezTo>
                  <a:pt x="14266" y="11734"/>
                  <a:pt x="15255" y="12880"/>
                  <a:pt x="16486" y="13077"/>
                </a:cubicBezTo>
                <a:cubicBezTo>
                  <a:pt x="16284" y="13327"/>
                  <a:pt x="16140" y="13506"/>
                  <a:pt x="16007" y="13677"/>
                </a:cubicBezTo>
                <a:cubicBezTo>
                  <a:pt x="15897" y="13641"/>
                  <a:pt x="15787" y="13685"/>
                  <a:pt x="15677" y="13739"/>
                </a:cubicBezTo>
                <a:cubicBezTo>
                  <a:pt x="14694" y="14151"/>
                  <a:pt x="13914" y="15010"/>
                  <a:pt x="13312" y="16272"/>
                </a:cubicBezTo>
                <a:cubicBezTo>
                  <a:pt x="12578" y="17803"/>
                  <a:pt x="12283" y="19585"/>
                  <a:pt x="12081" y="21527"/>
                </a:cubicBezTo>
                <a:cubicBezTo>
                  <a:pt x="13567" y="20381"/>
                  <a:pt x="14792" y="18940"/>
                  <a:pt x="15602" y="16774"/>
                </a:cubicBezTo>
                <a:cubicBezTo>
                  <a:pt x="15920" y="15914"/>
                  <a:pt x="16192" y="15028"/>
                  <a:pt x="16180" y="13999"/>
                </a:cubicBezTo>
                <a:cubicBezTo>
                  <a:pt x="14949" y="15431"/>
                  <a:pt x="13971" y="17248"/>
                  <a:pt x="13012" y="19092"/>
                </a:cubicBezTo>
                <a:cubicBezTo>
                  <a:pt x="13376" y="18116"/>
                  <a:pt x="13804" y="17212"/>
                  <a:pt x="14284" y="16380"/>
                </a:cubicBezTo>
                <a:cubicBezTo>
                  <a:pt x="14804" y="15485"/>
                  <a:pt x="15330" y="14590"/>
                  <a:pt x="16001" y="13945"/>
                </a:cubicBezTo>
                <a:cubicBezTo>
                  <a:pt x="16024" y="13927"/>
                  <a:pt x="16035" y="13891"/>
                  <a:pt x="16047" y="13856"/>
                </a:cubicBezTo>
                <a:cubicBezTo>
                  <a:pt x="16492" y="13184"/>
                  <a:pt x="16995" y="13265"/>
                  <a:pt x="17562" y="13444"/>
                </a:cubicBezTo>
                <a:cubicBezTo>
                  <a:pt x="18782" y="13838"/>
                  <a:pt x="20019" y="13972"/>
                  <a:pt x="21268" y="13963"/>
                </a:cubicBezTo>
                <a:cubicBezTo>
                  <a:pt x="21360" y="13963"/>
                  <a:pt x="21528" y="14088"/>
                  <a:pt x="21528" y="13739"/>
                </a:cubicBezTo>
                <a:cubicBezTo>
                  <a:pt x="21528" y="13417"/>
                  <a:pt x="21418" y="13426"/>
                  <a:pt x="21256" y="13426"/>
                </a:cubicBezTo>
                <a:cubicBezTo>
                  <a:pt x="18429" y="13453"/>
                  <a:pt x="15700" y="12683"/>
                  <a:pt x="13087" y="11000"/>
                </a:cubicBezTo>
                <a:cubicBezTo>
                  <a:pt x="12763" y="10794"/>
                  <a:pt x="12659" y="10535"/>
                  <a:pt x="12647" y="9989"/>
                </a:cubicBezTo>
                <a:cubicBezTo>
                  <a:pt x="12555" y="6488"/>
                  <a:pt x="11613" y="3785"/>
                  <a:pt x="9531" y="2183"/>
                </a:cubicBezTo>
                <a:cubicBezTo>
                  <a:pt x="9450" y="2120"/>
                  <a:pt x="9358" y="2102"/>
                  <a:pt x="9271" y="2066"/>
                </a:cubicBezTo>
                <a:cubicBezTo>
                  <a:pt x="9277" y="2210"/>
                  <a:pt x="9277" y="2344"/>
                  <a:pt x="9294" y="2487"/>
                </a:cubicBezTo>
                <a:cubicBezTo>
                  <a:pt x="9676" y="5584"/>
                  <a:pt x="10555" y="8225"/>
                  <a:pt x="12173" y="10221"/>
                </a:cubicBezTo>
                <a:cubicBezTo>
                  <a:pt x="12208" y="10275"/>
                  <a:pt x="12249" y="10329"/>
                  <a:pt x="12283" y="10382"/>
                </a:cubicBezTo>
                <a:cubicBezTo>
                  <a:pt x="12243" y="10364"/>
                  <a:pt x="12202" y="10347"/>
                  <a:pt x="12162" y="10329"/>
                </a:cubicBezTo>
                <a:cubicBezTo>
                  <a:pt x="11665" y="9980"/>
                  <a:pt x="11185" y="9559"/>
                  <a:pt x="10676" y="9281"/>
                </a:cubicBezTo>
                <a:cubicBezTo>
                  <a:pt x="9797" y="8807"/>
                  <a:pt x="9392" y="7786"/>
                  <a:pt x="9179" y="6480"/>
                </a:cubicBezTo>
                <a:cubicBezTo>
                  <a:pt x="8843" y="4465"/>
                  <a:pt x="8103" y="2890"/>
                  <a:pt x="7010" y="1682"/>
                </a:cubicBezTo>
                <a:cubicBezTo>
                  <a:pt x="6282" y="876"/>
                  <a:pt x="5461" y="446"/>
                  <a:pt x="4617" y="97"/>
                </a:cubicBezTo>
                <a:cubicBezTo>
                  <a:pt x="4536" y="88"/>
                  <a:pt x="4455" y="88"/>
                  <a:pt x="4374" y="79"/>
                </a:cubicBezTo>
                <a:cubicBezTo>
                  <a:pt x="3796" y="-19"/>
                  <a:pt x="3224" y="-73"/>
                  <a:pt x="2663" y="213"/>
                </a:cubicBezTo>
                <a:cubicBezTo>
                  <a:pt x="2605" y="240"/>
                  <a:pt x="2414" y="231"/>
                  <a:pt x="2588" y="455"/>
                </a:cubicBezTo>
                <a:cubicBezTo>
                  <a:pt x="2616" y="464"/>
                  <a:pt x="2640" y="464"/>
                  <a:pt x="2668" y="473"/>
                </a:cubicBezTo>
                <a:cubicBezTo>
                  <a:pt x="3056" y="527"/>
                  <a:pt x="3374" y="849"/>
                  <a:pt x="3657" y="1225"/>
                </a:cubicBezTo>
                <a:cubicBezTo>
                  <a:pt x="4258" y="2013"/>
                  <a:pt x="4767" y="2944"/>
                  <a:pt x="5288" y="3848"/>
                </a:cubicBezTo>
                <a:cubicBezTo>
                  <a:pt x="5351" y="3946"/>
                  <a:pt x="5415" y="4036"/>
                  <a:pt x="5473" y="4134"/>
                </a:cubicBezTo>
                <a:cubicBezTo>
                  <a:pt x="5530" y="4215"/>
                  <a:pt x="5582" y="4295"/>
                  <a:pt x="5640" y="4376"/>
                </a:cubicBezTo>
                <a:cubicBezTo>
                  <a:pt x="5987" y="4788"/>
                  <a:pt x="6328" y="5199"/>
                  <a:pt x="6675" y="5611"/>
                </a:cubicBezTo>
                <a:cubicBezTo>
                  <a:pt x="7300" y="6202"/>
                  <a:pt x="7959" y="6667"/>
                  <a:pt x="8629" y="7124"/>
                </a:cubicBezTo>
                <a:cubicBezTo>
                  <a:pt x="8936" y="7330"/>
                  <a:pt x="9329" y="7509"/>
                  <a:pt x="9387" y="8270"/>
                </a:cubicBezTo>
                <a:cubicBezTo>
                  <a:pt x="8537" y="7419"/>
                  <a:pt x="7600" y="6990"/>
                  <a:pt x="6716" y="6381"/>
                </a:cubicBezTo>
                <a:cubicBezTo>
                  <a:pt x="6276" y="6121"/>
                  <a:pt x="5854" y="5889"/>
                  <a:pt x="5432" y="5656"/>
                </a:cubicBezTo>
                <a:close/>
                <a:moveTo>
                  <a:pt x="5941" y="8744"/>
                </a:moveTo>
                <a:cubicBezTo>
                  <a:pt x="5634" y="8699"/>
                  <a:pt x="5322" y="8780"/>
                  <a:pt x="5022" y="8601"/>
                </a:cubicBezTo>
                <a:lnTo>
                  <a:pt x="5022" y="8574"/>
                </a:lnTo>
                <a:cubicBezTo>
                  <a:pt x="5889" y="8359"/>
                  <a:pt x="6739" y="8494"/>
                  <a:pt x="7583" y="8807"/>
                </a:cubicBezTo>
                <a:cubicBezTo>
                  <a:pt x="7878" y="8914"/>
                  <a:pt x="8184" y="8977"/>
                  <a:pt x="8548" y="9335"/>
                </a:cubicBezTo>
                <a:cubicBezTo>
                  <a:pt x="7606" y="9049"/>
                  <a:pt x="6773" y="8879"/>
                  <a:pt x="5941" y="8744"/>
                </a:cubicBezTo>
                <a:close/>
                <a:moveTo>
                  <a:pt x="9514" y="13480"/>
                </a:moveTo>
                <a:lnTo>
                  <a:pt x="9514" y="13471"/>
                </a:lnTo>
                <a:cubicBezTo>
                  <a:pt x="10260" y="12683"/>
                  <a:pt x="11104" y="12271"/>
                  <a:pt x="11983" y="12038"/>
                </a:cubicBezTo>
                <a:cubicBezTo>
                  <a:pt x="11150" y="12486"/>
                  <a:pt x="10335" y="12987"/>
                  <a:pt x="9514" y="13480"/>
                </a:cubicBezTo>
                <a:close/>
                <a:moveTo>
                  <a:pt x="10699" y="6193"/>
                </a:moveTo>
                <a:cubicBezTo>
                  <a:pt x="11266" y="7607"/>
                  <a:pt x="11815" y="9022"/>
                  <a:pt x="12491" y="10320"/>
                </a:cubicBezTo>
                <a:cubicBezTo>
                  <a:pt x="11746" y="9093"/>
                  <a:pt x="11162" y="7706"/>
                  <a:pt x="10699" y="6193"/>
                </a:cubicBezTo>
                <a:close/>
                <a:moveTo>
                  <a:pt x="5241" y="2559"/>
                </a:moveTo>
                <a:cubicBezTo>
                  <a:pt x="6259" y="3803"/>
                  <a:pt x="7155" y="5280"/>
                  <a:pt x="8225" y="6426"/>
                </a:cubicBezTo>
                <a:cubicBezTo>
                  <a:pt x="7022" y="5540"/>
                  <a:pt x="6201" y="3928"/>
                  <a:pt x="5241" y="2559"/>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E0ECA2C5-F1FC-3A3A-5864-A4512CAD7455}"/>
              </a:ext>
            </a:extLst>
          </p:cNvPr>
          <p:cNvSpPr>
            <a:spLocks noGrp="1"/>
          </p:cNvSpPr>
          <p:nvPr>
            <p:ph type="pic" sz="quarter" idx="17"/>
          </p:nvPr>
        </p:nvSpPr>
        <p:spPr/>
        <p:txBody>
          <a:bodyPr/>
          <a:lstStyle/>
          <a:p>
            <a:endParaRPr lang="en-US"/>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grpSp>
        <p:nvGrpSpPr>
          <p:cNvPr id="7" name="Group 6">
            <a:extLst>
              <a:ext uri="{FF2B5EF4-FFF2-40B4-BE49-F238E27FC236}">
                <a16:creationId xmlns:a16="http://schemas.microsoft.com/office/drawing/2014/main" id="{6E34BBDC-3D6E-EECA-E433-2DD3C0891FEC}"/>
              </a:ext>
            </a:extLst>
          </p:cNvPr>
          <p:cNvGrpSpPr/>
          <p:nvPr/>
        </p:nvGrpSpPr>
        <p:grpSpPr>
          <a:xfrm flipH="1">
            <a:off x="9362352" y="1467882"/>
            <a:ext cx="2664937" cy="3245712"/>
            <a:chOff x="546099" y="1409700"/>
            <a:chExt cx="6455928" cy="7862884"/>
          </a:xfrm>
        </p:grpSpPr>
        <p:sp>
          <p:nvSpPr>
            <p:cNvPr id="12" name="Shape">
              <a:extLst>
                <a:ext uri="{FF2B5EF4-FFF2-40B4-BE49-F238E27FC236}">
                  <a16:creationId xmlns:a16="http://schemas.microsoft.com/office/drawing/2014/main" id="{512AB576-CCC4-EA3E-9DC9-B6E13C722E5B}"/>
                </a:ext>
              </a:extLst>
            </p:cNvPr>
            <p:cNvSpPr/>
            <p:nvPr/>
          </p:nvSpPr>
          <p:spPr>
            <a:xfrm>
              <a:off x="2400300" y="6718300"/>
              <a:ext cx="4356364" cy="2554284"/>
            </a:xfrm>
            <a:custGeom>
              <a:avLst/>
              <a:gdLst/>
              <a:ahLst/>
              <a:cxnLst>
                <a:cxn ang="0">
                  <a:pos x="wd2" y="hd2"/>
                </a:cxn>
                <a:cxn ang="5400000">
                  <a:pos x="wd2" y="hd2"/>
                </a:cxn>
                <a:cxn ang="10800000">
                  <a:pos x="wd2" y="hd2"/>
                </a:cxn>
                <a:cxn ang="16200000">
                  <a:pos x="wd2" y="hd2"/>
                </a:cxn>
              </a:cxnLst>
              <a:rect l="0" t="0" r="r" b="b"/>
              <a:pathLst>
                <a:path w="21420" h="21474" extrusionOk="0">
                  <a:moveTo>
                    <a:pt x="21266" y="20735"/>
                  </a:moveTo>
                  <a:cubicBezTo>
                    <a:pt x="20304" y="19134"/>
                    <a:pt x="19274" y="17660"/>
                    <a:pt x="18137" y="16432"/>
                  </a:cubicBezTo>
                  <a:cubicBezTo>
                    <a:pt x="17613" y="15866"/>
                    <a:pt x="17188" y="15290"/>
                    <a:pt x="17157" y="14169"/>
                  </a:cubicBezTo>
                  <a:cubicBezTo>
                    <a:pt x="17588" y="13336"/>
                    <a:pt x="17794" y="12300"/>
                    <a:pt x="17950" y="11243"/>
                  </a:cubicBezTo>
                  <a:cubicBezTo>
                    <a:pt x="18374" y="8339"/>
                    <a:pt x="18118" y="5541"/>
                    <a:pt x="17519" y="2648"/>
                  </a:cubicBezTo>
                  <a:cubicBezTo>
                    <a:pt x="16732" y="4581"/>
                    <a:pt x="16101" y="6481"/>
                    <a:pt x="15933" y="8745"/>
                  </a:cubicBezTo>
                  <a:cubicBezTo>
                    <a:pt x="15789" y="10592"/>
                    <a:pt x="15983" y="12343"/>
                    <a:pt x="16545" y="13944"/>
                  </a:cubicBezTo>
                  <a:cubicBezTo>
                    <a:pt x="16620" y="14169"/>
                    <a:pt x="16695" y="14404"/>
                    <a:pt x="16857" y="14489"/>
                  </a:cubicBezTo>
                  <a:cubicBezTo>
                    <a:pt x="16870" y="14393"/>
                    <a:pt x="16901" y="14275"/>
                    <a:pt x="16888" y="14190"/>
                  </a:cubicBezTo>
                  <a:cubicBezTo>
                    <a:pt x="16682" y="12770"/>
                    <a:pt x="16707" y="11329"/>
                    <a:pt x="16732" y="9898"/>
                  </a:cubicBezTo>
                  <a:cubicBezTo>
                    <a:pt x="16757" y="8563"/>
                    <a:pt x="16870" y="7239"/>
                    <a:pt x="17057" y="5937"/>
                  </a:cubicBezTo>
                  <a:cubicBezTo>
                    <a:pt x="16907" y="8745"/>
                    <a:pt x="16795" y="11553"/>
                    <a:pt x="17051" y="14372"/>
                  </a:cubicBezTo>
                  <a:cubicBezTo>
                    <a:pt x="17051" y="14372"/>
                    <a:pt x="17057" y="14361"/>
                    <a:pt x="17057" y="14361"/>
                  </a:cubicBezTo>
                  <a:cubicBezTo>
                    <a:pt x="17076" y="14638"/>
                    <a:pt x="17101" y="14948"/>
                    <a:pt x="17132" y="15365"/>
                  </a:cubicBezTo>
                  <a:cubicBezTo>
                    <a:pt x="16076" y="13944"/>
                    <a:pt x="14753" y="13667"/>
                    <a:pt x="13860" y="12076"/>
                  </a:cubicBezTo>
                  <a:cubicBezTo>
                    <a:pt x="13760" y="11894"/>
                    <a:pt x="13679" y="11745"/>
                    <a:pt x="13685" y="11457"/>
                  </a:cubicBezTo>
                  <a:cubicBezTo>
                    <a:pt x="13797" y="8061"/>
                    <a:pt x="13198" y="5125"/>
                    <a:pt x="11718" y="2787"/>
                  </a:cubicBezTo>
                  <a:cubicBezTo>
                    <a:pt x="11699" y="2755"/>
                    <a:pt x="11687" y="2701"/>
                    <a:pt x="11668" y="2659"/>
                  </a:cubicBezTo>
                  <a:cubicBezTo>
                    <a:pt x="11649" y="2616"/>
                    <a:pt x="11624" y="2573"/>
                    <a:pt x="11605" y="2531"/>
                  </a:cubicBezTo>
                  <a:cubicBezTo>
                    <a:pt x="11605" y="2531"/>
                    <a:pt x="11605" y="2552"/>
                    <a:pt x="11605" y="2552"/>
                  </a:cubicBezTo>
                  <a:cubicBezTo>
                    <a:pt x="11387" y="2338"/>
                    <a:pt x="11174" y="2114"/>
                    <a:pt x="10925" y="1869"/>
                  </a:cubicBezTo>
                  <a:cubicBezTo>
                    <a:pt x="10862" y="2563"/>
                    <a:pt x="10800" y="3214"/>
                    <a:pt x="10737" y="3876"/>
                  </a:cubicBezTo>
                  <a:cubicBezTo>
                    <a:pt x="10719" y="6769"/>
                    <a:pt x="11562" y="8915"/>
                    <a:pt x="12754" y="10773"/>
                  </a:cubicBezTo>
                  <a:cubicBezTo>
                    <a:pt x="13098" y="11307"/>
                    <a:pt x="13541" y="11660"/>
                    <a:pt x="13766" y="12407"/>
                  </a:cubicBezTo>
                  <a:cubicBezTo>
                    <a:pt x="13778" y="12439"/>
                    <a:pt x="13791" y="12482"/>
                    <a:pt x="13810" y="12514"/>
                  </a:cubicBezTo>
                  <a:cubicBezTo>
                    <a:pt x="13785" y="12492"/>
                    <a:pt x="13760" y="12482"/>
                    <a:pt x="13741" y="12460"/>
                  </a:cubicBezTo>
                  <a:cubicBezTo>
                    <a:pt x="13048" y="12076"/>
                    <a:pt x="12361" y="11692"/>
                    <a:pt x="11668" y="11318"/>
                  </a:cubicBezTo>
                  <a:cubicBezTo>
                    <a:pt x="10700" y="10795"/>
                    <a:pt x="10088" y="9545"/>
                    <a:pt x="9482" y="8264"/>
                  </a:cubicBezTo>
                  <a:cubicBezTo>
                    <a:pt x="9251" y="7293"/>
                    <a:pt x="8908" y="6438"/>
                    <a:pt x="8496" y="5670"/>
                  </a:cubicBezTo>
                  <a:cubicBezTo>
                    <a:pt x="7977" y="4538"/>
                    <a:pt x="7428" y="3470"/>
                    <a:pt x="6778" y="2552"/>
                  </a:cubicBezTo>
                  <a:cubicBezTo>
                    <a:pt x="5779" y="1324"/>
                    <a:pt x="4705" y="406"/>
                    <a:pt x="3475" y="75"/>
                  </a:cubicBezTo>
                  <a:cubicBezTo>
                    <a:pt x="3412" y="64"/>
                    <a:pt x="3356" y="32"/>
                    <a:pt x="3294" y="32"/>
                  </a:cubicBezTo>
                  <a:cubicBezTo>
                    <a:pt x="3194" y="21"/>
                    <a:pt x="3094" y="11"/>
                    <a:pt x="2950" y="0"/>
                  </a:cubicBezTo>
                  <a:cubicBezTo>
                    <a:pt x="3075" y="438"/>
                    <a:pt x="3188" y="811"/>
                    <a:pt x="3294" y="1196"/>
                  </a:cubicBezTo>
                  <a:cubicBezTo>
                    <a:pt x="3388" y="1441"/>
                    <a:pt x="3481" y="1687"/>
                    <a:pt x="3562" y="1943"/>
                  </a:cubicBezTo>
                  <a:cubicBezTo>
                    <a:pt x="4287" y="4057"/>
                    <a:pt x="5117" y="6022"/>
                    <a:pt x="6404" y="7260"/>
                  </a:cubicBezTo>
                  <a:cubicBezTo>
                    <a:pt x="6909" y="7752"/>
                    <a:pt x="7440" y="8168"/>
                    <a:pt x="7990" y="8478"/>
                  </a:cubicBezTo>
                  <a:cubicBezTo>
                    <a:pt x="8358" y="8595"/>
                    <a:pt x="8727" y="8691"/>
                    <a:pt x="9089" y="8841"/>
                  </a:cubicBezTo>
                  <a:cubicBezTo>
                    <a:pt x="9251" y="8905"/>
                    <a:pt x="9432" y="8819"/>
                    <a:pt x="9576" y="9054"/>
                  </a:cubicBezTo>
                  <a:cubicBezTo>
                    <a:pt x="9882" y="9567"/>
                    <a:pt x="10188" y="10058"/>
                    <a:pt x="10500" y="10560"/>
                  </a:cubicBezTo>
                  <a:cubicBezTo>
                    <a:pt x="10513" y="10581"/>
                    <a:pt x="10525" y="10602"/>
                    <a:pt x="10538" y="10613"/>
                  </a:cubicBezTo>
                  <a:cubicBezTo>
                    <a:pt x="10519" y="10613"/>
                    <a:pt x="10494" y="10602"/>
                    <a:pt x="10475" y="10602"/>
                  </a:cubicBezTo>
                  <a:cubicBezTo>
                    <a:pt x="9794" y="10410"/>
                    <a:pt x="9157" y="9983"/>
                    <a:pt x="8502" y="9620"/>
                  </a:cubicBezTo>
                  <a:cubicBezTo>
                    <a:pt x="8308" y="9513"/>
                    <a:pt x="8077" y="9513"/>
                    <a:pt x="7927" y="9204"/>
                  </a:cubicBezTo>
                  <a:cubicBezTo>
                    <a:pt x="7309" y="8926"/>
                    <a:pt x="6716" y="8531"/>
                    <a:pt x="6135" y="8083"/>
                  </a:cubicBezTo>
                  <a:cubicBezTo>
                    <a:pt x="5436" y="7688"/>
                    <a:pt x="4780" y="7399"/>
                    <a:pt x="4474" y="5915"/>
                  </a:cubicBezTo>
                  <a:cubicBezTo>
                    <a:pt x="4162" y="4388"/>
                    <a:pt x="3369" y="3385"/>
                    <a:pt x="2557" y="2541"/>
                  </a:cubicBezTo>
                  <a:cubicBezTo>
                    <a:pt x="1808" y="1922"/>
                    <a:pt x="1021" y="1602"/>
                    <a:pt x="184" y="1783"/>
                  </a:cubicBezTo>
                  <a:cubicBezTo>
                    <a:pt x="115" y="1794"/>
                    <a:pt x="-22" y="1698"/>
                    <a:pt x="3" y="1986"/>
                  </a:cubicBezTo>
                  <a:cubicBezTo>
                    <a:pt x="128" y="2434"/>
                    <a:pt x="253" y="2872"/>
                    <a:pt x="378" y="3321"/>
                  </a:cubicBezTo>
                  <a:cubicBezTo>
                    <a:pt x="521" y="3662"/>
                    <a:pt x="665" y="4004"/>
                    <a:pt x="808" y="4356"/>
                  </a:cubicBezTo>
                  <a:cubicBezTo>
                    <a:pt x="1071" y="4783"/>
                    <a:pt x="1327" y="5210"/>
                    <a:pt x="1589" y="5638"/>
                  </a:cubicBezTo>
                  <a:cubicBezTo>
                    <a:pt x="2276" y="6449"/>
                    <a:pt x="3025" y="6972"/>
                    <a:pt x="3843" y="7228"/>
                  </a:cubicBezTo>
                  <a:cubicBezTo>
                    <a:pt x="4206" y="7335"/>
                    <a:pt x="4599" y="7186"/>
                    <a:pt x="4930" y="7570"/>
                  </a:cubicBezTo>
                  <a:cubicBezTo>
                    <a:pt x="5367" y="7912"/>
                    <a:pt x="5810" y="8253"/>
                    <a:pt x="6248" y="8606"/>
                  </a:cubicBezTo>
                  <a:cubicBezTo>
                    <a:pt x="7228" y="9225"/>
                    <a:pt x="8165" y="10058"/>
                    <a:pt x="9239" y="10410"/>
                  </a:cubicBezTo>
                  <a:cubicBezTo>
                    <a:pt x="8820" y="10987"/>
                    <a:pt x="8433" y="10635"/>
                    <a:pt x="8096" y="10421"/>
                  </a:cubicBezTo>
                  <a:cubicBezTo>
                    <a:pt x="7353" y="9951"/>
                    <a:pt x="6616" y="9513"/>
                    <a:pt x="5842" y="9214"/>
                  </a:cubicBezTo>
                  <a:cubicBezTo>
                    <a:pt x="5373" y="9129"/>
                    <a:pt x="4905" y="9044"/>
                    <a:pt x="4443" y="8948"/>
                  </a:cubicBezTo>
                  <a:cubicBezTo>
                    <a:pt x="4362" y="8948"/>
                    <a:pt x="4274" y="8948"/>
                    <a:pt x="4193" y="8948"/>
                  </a:cubicBezTo>
                  <a:cubicBezTo>
                    <a:pt x="4099" y="8948"/>
                    <a:pt x="4006" y="8948"/>
                    <a:pt x="3906" y="8948"/>
                  </a:cubicBezTo>
                  <a:cubicBezTo>
                    <a:pt x="3063" y="9054"/>
                    <a:pt x="2214" y="9193"/>
                    <a:pt x="1370" y="9108"/>
                  </a:cubicBezTo>
                  <a:cubicBezTo>
                    <a:pt x="971" y="9065"/>
                    <a:pt x="571" y="8937"/>
                    <a:pt x="240" y="8488"/>
                  </a:cubicBezTo>
                  <a:cubicBezTo>
                    <a:pt x="215" y="8456"/>
                    <a:pt x="190" y="8424"/>
                    <a:pt x="172" y="8403"/>
                  </a:cubicBezTo>
                  <a:cubicBezTo>
                    <a:pt x="-72" y="8382"/>
                    <a:pt x="84" y="8606"/>
                    <a:pt x="115" y="8713"/>
                  </a:cubicBezTo>
                  <a:cubicBezTo>
                    <a:pt x="415" y="9684"/>
                    <a:pt x="890" y="10368"/>
                    <a:pt x="1383" y="11030"/>
                  </a:cubicBezTo>
                  <a:cubicBezTo>
                    <a:pt x="1452" y="11126"/>
                    <a:pt x="1514" y="11222"/>
                    <a:pt x="1583" y="11329"/>
                  </a:cubicBezTo>
                  <a:cubicBezTo>
                    <a:pt x="2413" y="12108"/>
                    <a:pt x="3256" y="12791"/>
                    <a:pt x="4212" y="13037"/>
                  </a:cubicBezTo>
                  <a:cubicBezTo>
                    <a:pt x="5642" y="13400"/>
                    <a:pt x="6984" y="13005"/>
                    <a:pt x="8221" y="11702"/>
                  </a:cubicBezTo>
                  <a:cubicBezTo>
                    <a:pt x="9026" y="10859"/>
                    <a:pt x="9832" y="10496"/>
                    <a:pt x="10744" y="11222"/>
                  </a:cubicBezTo>
                  <a:cubicBezTo>
                    <a:pt x="11274" y="11638"/>
                    <a:pt x="11849" y="11905"/>
                    <a:pt x="12405" y="12236"/>
                  </a:cubicBezTo>
                  <a:cubicBezTo>
                    <a:pt x="12442" y="12268"/>
                    <a:pt x="12486" y="12311"/>
                    <a:pt x="12523" y="12343"/>
                  </a:cubicBezTo>
                  <a:cubicBezTo>
                    <a:pt x="12467" y="12343"/>
                    <a:pt x="12411" y="12343"/>
                    <a:pt x="12355" y="12343"/>
                  </a:cubicBezTo>
                  <a:cubicBezTo>
                    <a:pt x="10132" y="11980"/>
                    <a:pt x="8165" y="13122"/>
                    <a:pt x="6372" y="15290"/>
                  </a:cubicBezTo>
                  <a:cubicBezTo>
                    <a:pt x="6291" y="15386"/>
                    <a:pt x="6223" y="15514"/>
                    <a:pt x="6154" y="15621"/>
                  </a:cubicBezTo>
                  <a:cubicBezTo>
                    <a:pt x="6241" y="15696"/>
                    <a:pt x="6322" y="15802"/>
                    <a:pt x="6410" y="15856"/>
                  </a:cubicBezTo>
                  <a:cubicBezTo>
                    <a:pt x="8808" y="17158"/>
                    <a:pt x="10850" y="16037"/>
                    <a:pt x="12617" y="13154"/>
                  </a:cubicBezTo>
                  <a:cubicBezTo>
                    <a:pt x="12892" y="12706"/>
                    <a:pt x="13098" y="12610"/>
                    <a:pt x="13454" y="12855"/>
                  </a:cubicBezTo>
                  <a:cubicBezTo>
                    <a:pt x="16301" y="14767"/>
                    <a:pt x="18799" y="17596"/>
                    <a:pt x="20978" y="21248"/>
                  </a:cubicBezTo>
                  <a:cubicBezTo>
                    <a:pt x="21103" y="21451"/>
                    <a:pt x="21185" y="21600"/>
                    <a:pt x="21341" y="21322"/>
                  </a:cubicBezTo>
                  <a:cubicBezTo>
                    <a:pt x="21528" y="20959"/>
                    <a:pt x="21334" y="20853"/>
                    <a:pt x="21266" y="20735"/>
                  </a:cubicBezTo>
                  <a:close/>
                  <a:moveTo>
                    <a:pt x="11911" y="6075"/>
                  </a:moveTo>
                  <a:lnTo>
                    <a:pt x="11918" y="6065"/>
                  </a:lnTo>
                  <a:cubicBezTo>
                    <a:pt x="12317" y="7538"/>
                    <a:pt x="12711" y="9012"/>
                    <a:pt x="13142" y="10474"/>
                  </a:cubicBezTo>
                  <a:cubicBezTo>
                    <a:pt x="12567" y="9140"/>
                    <a:pt x="12111" y="7709"/>
                    <a:pt x="11911" y="6075"/>
                  </a:cubicBezTo>
                  <a:close/>
                  <a:moveTo>
                    <a:pt x="8152" y="7592"/>
                  </a:moveTo>
                  <a:cubicBezTo>
                    <a:pt x="7347" y="6780"/>
                    <a:pt x="6616" y="5808"/>
                    <a:pt x="6048" y="4506"/>
                  </a:cubicBezTo>
                  <a:lnTo>
                    <a:pt x="6060" y="4484"/>
                  </a:lnTo>
                  <a:cubicBezTo>
                    <a:pt x="6379" y="4709"/>
                    <a:pt x="6585" y="5189"/>
                    <a:pt x="6841" y="5541"/>
                  </a:cubicBezTo>
                  <a:cubicBezTo>
                    <a:pt x="7553" y="6502"/>
                    <a:pt x="8289" y="7410"/>
                    <a:pt x="9157" y="8382"/>
                  </a:cubicBezTo>
                  <a:cubicBezTo>
                    <a:pt x="8702" y="8221"/>
                    <a:pt x="8433" y="7880"/>
                    <a:pt x="8152" y="7592"/>
                  </a:cubicBezTo>
                  <a:close/>
                  <a:moveTo>
                    <a:pt x="3313" y="9962"/>
                  </a:moveTo>
                  <a:cubicBezTo>
                    <a:pt x="4718" y="10005"/>
                    <a:pt x="6135" y="9684"/>
                    <a:pt x="7509" y="10464"/>
                  </a:cubicBezTo>
                  <a:cubicBezTo>
                    <a:pt x="6116" y="10079"/>
                    <a:pt x="4705" y="10207"/>
                    <a:pt x="3313" y="9962"/>
                  </a:cubicBezTo>
                  <a:close/>
                  <a:moveTo>
                    <a:pt x="9314" y="13838"/>
                  </a:moveTo>
                  <a:cubicBezTo>
                    <a:pt x="10406" y="13133"/>
                    <a:pt x="11537" y="12695"/>
                    <a:pt x="12704" y="12588"/>
                  </a:cubicBezTo>
                  <a:cubicBezTo>
                    <a:pt x="11549" y="12845"/>
                    <a:pt x="10431" y="13357"/>
                    <a:pt x="9314" y="13838"/>
                  </a:cubicBezTo>
                  <a:close/>
                </a:path>
              </a:pathLst>
            </a:custGeom>
            <a:solidFill>
              <a:srgbClr val="5A836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033CAF7D-637B-25B6-73D2-BC1AD5740BAD}"/>
                </a:ext>
              </a:extLst>
            </p:cNvPr>
            <p:cNvSpPr/>
            <p:nvPr/>
          </p:nvSpPr>
          <p:spPr>
            <a:xfrm>
              <a:off x="6730999" y="4965700"/>
              <a:ext cx="238203" cy="125834"/>
            </a:xfrm>
            <a:custGeom>
              <a:avLst/>
              <a:gdLst/>
              <a:ahLst/>
              <a:cxnLst>
                <a:cxn ang="0">
                  <a:pos x="wd2" y="hd2"/>
                </a:cxn>
                <a:cxn ang="5400000">
                  <a:pos x="wd2" y="hd2"/>
                </a:cxn>
                <a:cxn ang="10800000">
                  <a:pos x="wd2" y="hd2"/>
                </a:cxn>
                <a:cxn ang="16200000">
                  <a:pos x="wd2" y="hd2"/>
                </a:cxn>
              </a:cxnLst>
              <a:rect l="0" t="0" r="r" b="b"/>
              <a:pathLst>
                <a:path w="20358" h="21190" extrusionOk="0">
                  <a:moveTo>
                    <a:pt x="19646" y="21190"/>
                  </a:moveTo>
                  <a:cubicBezTo>
                    <a:pt x="21600" y="17127"/>
                    <a:pt x="18995" y="16271"/>
                    <a:pt x="18235" y="15202"/>
                  </a:cubicBezTo>
                  <a:cubicBezTo>
                    <a:pt x="12808" y="7075"/>
                    <a:pt x="7164" y="-410"/>
                    <a:pt x="0" y="18"/>
                  </a:cubicBezTo>
                  <a:cubicBezTo>
                    <a:pt x="6730" y="4723"/>
                    <a:pt x="13025" y="11139"/>
                    <a:pt x="18669" y="19907"/>
                  </a:cubicBezTo>
                  <a:cubicBezTo>
                    <a:pt x="18886" y="20335"/>
                    <a:pt x="19321" y="20762"/>
                    <a:pt x="19646" y="21190"/>
                  </a:cubicBezTo>
                  <a:close/>
                </a:path>
              </a:pathLst>
            </a:custGeom>
            <a:solidFill>
              <a:srgbClr val="69646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23526BDF-11F0-2008-DEF9-782BBCA2A101}"/>
                </a:ext>
              </a:extLst>
            </p:cNvPr>
            <p:cNvSpPr/>
            <p:nvPr/>
          </p:nvSpPr>
          <p:spPr>
            <a:xfrm>
              <a:off x="6426199" y="4737099"/>
              <a:ext cx="155026" cy="152859"/>
            </a:xfrm>
            <a:custGeom>
              <a:avLst/>
              <a:gdLst/>
              <a:ahLst/>
              <a:cxnLst>
                <a:cxn ang="0">
                  <a:pos x="wd2" y="hd2"/>
                </a:cxn>
                <a:cxn ang="5400000">
                  <a:pos x="wd2" y="hd2"/>
                </a:cxn>
                <a:cxn ang="10800000">
                  <a:pos x="wd2" y="hd2"/>
                </a:cxn>
                <a:cxn ang="16200000">
                  <a:pos x="wd2" y="hd2"/>
                </a:cxn>
              </a:cxnLst>
              <a:rect l="0" t="0" r="r" b="b"/>
              <a:pathLst>
                <a:path w="21263" h="20798" extrusionOk="0">
                  <a:moveTo>
                    <a:pt x="10458" y="42"/>
                  </a:moveTo>
                  <a:cubicBezTo>
                    <a:pt x="3490" y="-476"/>
                    <a:pt x="180" y="3844"/>
                    <a:pt x="6" y="9546"/>
                  </a:cubicBezTo>
                  <a:cubicBezTo>
                    <a:pt x="-168" y="16113"/>
                    <a:pt x="3490" y="20606"/>
                    <a:pt x="10806" y="20778"/>
                  </a:cubicBezTo>
                  <a:cubicBezTo>
                    <a:pt x="17425" y="21124"/>
                    <a:pt x="21084" y="16977"/>
                    <a:pt x="21258" y="11274"/>
                  </a:cubicBezTo>
                  <a:cubicBezTo>
                    <a:pt x="21432" y="4708"/>
                    <a:pt x="17600" y="388"/>
                    <a:pt x="10458" y="42"/>
                  </a:cubicBezTo>
                  <a:close/>
                </a:path>
              </a:pathLst>
            </a:custGeom>
            <a:solidFill>
              <a:srgbClr val="504C49"/>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55FB955-1554-B251-0F2B-E4BBC708B7A0}"/>
                </a:ext>
              </a:extLst>
            </p:cNvPr>
            <p:cNvSpPr/>
            <p:nvPr/>
          </p:nvSpPr>
          <p:spPr>
            <a:xfrm>
              <a:off x="546099" y="1409700"/>
              <a:ext cx="6455928" cy="6656307"/>
            </a:xfrm>
            <a:custGeom>
              <a:avLst/>
              <a:gdLst/>
              <a:ahLst/>
              <a:cxnLst>
                <a:cxn ang="0">
                  <a:pos x="wd2" y="hd2"/>
                </a:cxn>
                <a:cxn ang="5400000">
                  <a:pos x="wd2" y="hd2"/>
                </a:cxn>
                <a:cxn ang="10800000">
                  <a:pos x="wd2" y="hd2"/>
                </a:cxn>
                <a:cxn ang="16200000">
                  <a:pos x="wd2" y="hd2"/>
                </a:cxn>
              </a:cxnLst>
              <a:rect l="0" t="0" r="r" b="b"/>
              <a:pathLst>
                <a:path w="21555" h="21547" extrusionOk="0">
                  <a:moveTo>
                    <a:pt x="21524" y="11799"/>
                  </a:moveTo>
                  <a:cubicBezTo>
                    <a:pt x="21218" y="11347"/>
                    <a:pt x="20985" y="10837"/>
                    <a:pt x="20591" y="10451"/>
                  </a:cubicBezTo>
                  <a:cubicBezTo>
                    <a:pt x="20061" y="9928"/>
                    <a:pt x="19102" y="9990"/>
                    <a:pt x="18462" y="10541"/>
                  </a:cubicBezTo>
                  <a:cubicBezTo>
                    <a:pt x="18301" y="10677"/>
                    <a:pt x="18144" y="10825"/>
                    <a:pt x="18021" y="10989"/>
                  </a:cubicBezTo>
                  <a:cubicBezTo>
                    <a:pt x="17894" y="11162"/>
                    <a:pt x="17847" y="11100"/>
                    <a:pt x="17758" y="10960"/>
                  </a:cubicBezTo>
                  <a:cubicBezTo>
                    <a:pt x="17296" y="10216"/>
                    <a:pt x="17292" y="9427"/>
                    <a:pt x="17517" y="8617"/>
                  </a:cubicBezTo>
                  <a:cubicBezTo>
                    <a:pt x="17682" y="8017"/>
                    <a:pt x="17987" y="7462"/>
                    <a:pt x="18106" y="6845"/>
                  </a:cubicBezTo>
                  <a:cubicBezTo>
                    <a:pt x="18267" y="5982"/>
                    <a:pt x="18199" y="5114"/>
                    <a:pt x="18170" y="4247"/>
                  </a:cubicBezTo>
                  <a:cubicBezTo>
                    <a:pt x="18127" y="3026"/>
                    <a:pt x="18013" y="1801"/>
                    <a:pt x="18276" y="588"/>
                  </a:cubicBezTo>
                  <a:cubicBezTo>
                    <a:pt x="18318" y="391"/>
                    <a:pt x="18403" y="201"/>
                    <a:pt x="18449" y="0"/>
                  </a:cubicBezTo>
                  <a:cubicBezTo>
                    <a:pt x="17432" y="1221"/>
                    <a:pt x="17245" y="2672"/>
                    <a:pt x="17224" y="4177"/>
                  </a:cubicBezTo>
                  <a:cubicBezTo>
                    <a:pt x="16931" y="2894"/>
                    <a:pt x="16698" y="1612"/>
                    <a:pt x="16910" y="296"/>
                  </a:cubicBezTo>
                  <a:cubicBezTo>
                    <a:pt x="16448" y="814"/>
                    <a:pt x="16240" y="1439"/>
                    <a:pt x="16126" y="2097"/>
                  </a:cubicBezTo>
                  <a:cubicBezTo>
                    <a:pt x="15922" y="3264"/>
                    <a:pt x="16198" y="4370"/>
                    <a:pt x="16596" y="5460"/>
                  </a:cubicBezTo>
                  <a:cubicBezTo>
                    <a:pt x="16618" y="5521"/>
                    <a:pt x="16639" y="5587"/>
                    <a:pt x="16660" y="5649"/>
                  </a:cubicBezTo>
                  <a:cubicBezTo>
                    <a:pt x="16664" y="5661"/>
                    <a:pt x="16652" y="5673"/>
                    <a:pt x="16630" y="5739"/>
                  </a:cubicBezTo>
                  <a:cubicBezTo>
                    <a:pt x="16003" y="4621"/>
                    <a:pt x="15443" y="3519"/>
                    <a:pt x="15108" y="2286"/>
                  </a:cubicBezTo>
                  <a:cubicBezTo>
                    <a:pt x="14752" y="3092"/>
                    <a:pt x="14782" y="3885"/>
                    <a:pt x="14981" y="4683"/>
                  </a:cubicBezTo>
                  <a:cubicBezTo>
                    <a:pt x="15176" y="5468"/>
                    <a:pt x="15562" y="6175"/>
                    <a:pt x="15969" y="6874"/>
                  </a:cubicBezTo>
                  <a:cubicBezTo>
                    <a:pt x="15155" y="5986"/>
                    <a:pt x="14451" y="5024"/>
                    <a:pt x="13946" y="3885"/>
                  </a:cubicBezTo>
                  <a:cubicBezTo>
                    <a:pt x="13777" y="4498"/>
                    <a:pt x="13828" y="5065"/>
                    <a:pt x="13993" y="5632"/>
                  </a:cubicBezTo>
                  <a:cubicBezTo>
                    <a:pt x="14205" y="6360"/>
                    <a:pt x="14642" y="6956"/>
                    <a:pt x="15155" y="7507"/>
                  </a:cubicBezTo>
                  <a:cubicBezTo>
                    <a:pt x="15201" y="7556"/>
                    <a:pt x="15244" y="7610"/>
                    <a:pt x="15286" y="7663"/>
                  </a:cubicBezTo>
                  <a:cubicBezTo>
                    <a:pt x="15273" y="7676"/>
                    <a:pt x="15261" y="7688"/>
                    <a:pt x="15248" y="7700"/>
                  </a:cubicBezTo>
                  <a:cubicBezTo>
                    <a:pt x="14366" y="7088"/>
                    <a:pt x="13633" y="6331"/>
                    <a:pt x="12992" y="5476"/>
                  </a:cubicBezTo>
                  <a:cubicBezTo>
                    <a:pt x="12899" y="5702"/>
                    <a:pt x="12980" y="6286"/>
                    <a:pt x="13153" y="6738"/>
                  </a:cubicBezTo>
                  <a:cubicBezTo>
                    <a:pt x="13395" y="7363"/>
                    <a:pt x="13806" y="7881"/>
                    <a:pt x="14264" y="8366"/>
                  </a:cubicBezTo>
                  <a:cubicBezTo>
                    <a:pt x="14264" y="8366"/>
                    <a:pt x="14256" y="8374"/>
                    <a:pt x="14256" y="8374"/>
                  </a:cubicBezTo>
                  <a:cubicBezTo>
                    <a:pt x="13722" y="8198"/>
                    <a:pt x="13268" y="7881"/>
                    <a:pt x="12823" y="7552"/>
                  </a:cubicBezTo>
                  <a:cubicBezTo>
                    <a:pt x="12780" y="7519"/>
                    <a:pt x="12738" y="7486"/>
                    <a:pt x="12691" y="7454"/>
                  </a:cubicBezTo>
                  <a:cubicBezTo>
                    <a:pt x="12636" y="7667"/>
                    <a:pt x="12755" y="8025"/>
                    <a:pt x="12988" y="8407"/>
                  </a:cubicBezTo>
                  <a:cubicBezTo>
                    <a:pt x="13162" y="8695"/>
                    <a:pt x="13404" y="8934"/>
                    <a:pt x="13633" y="9188"/>
                  </a:cubicBezTo>
                  <a:cubicBezTo>
                    <a:pt x="13319" y="9102"/>
                    <a:pt x="13043" y="8946"/>
                    <a:pt x="12772" y="8781"/>
                  </a:cubicBezTo>
                  <a:cubicBezTo>
                    <a:pt x="12725" y="8753"/>
                    <a:pt x="12674" y="8736"/>
                    <a:pt x="12628" y="8716"/>
                  </a:cubicBezTo>
                  <a:cubicBezTo>
                    <a:pt x="12623" y="8773"/>
                    <a:pt x="12606" y="8835"/>
                    <a:pt x="12619" y="8888"/>
                  </a:cubicBezTo>
                  <a:cubicBezTo>
                    <a:pt x="12734" y="9369"/>
                    <a:pt x="13009" y="9756"/>
                    <a:pt x="13382" y="10076"/>
                  </a:cubicBezTo>
                  <a:cubicBezTo>
                    <a:pt x="13446" y="10134"/>
                    <a:pt x="13514" y="10187"/>
                    <a:pt x="13649" y="10303"/>
                  </a:cubicBezTo>
                  <a:cubicBezTo>
                    <a:pt x="13319" y="10241"/>
                    <a:pt x="13094" y="10142"/>
                    <a:pt x="12865" y="10044"/>
                  </a:cubicBezTo>
                  <a:cubicBezTo>
                    <a:pt x="12806" y="10019"/>
                    <a:pt x="12742" y="9937"/>
                    <a:pt x="12687" y="9998"/>
                  </a:cubicBezTo>
                  <a:cubicBezTo>
                    <a:pt x="12657" y="10031"/>
                    <a:pt x="12691" y="10126"/>
                    <a:pt x="12712" y="10183"/>
                  </a:cubicBezTo>
                  <a:cubicBezTo>
                    <a:pt x="12844" y="10525"/>
                    <a:pt x="13077" y="10792"/>
                    <a:pt x="13357" y="11034"/>
                  </a:cubicBezTo>
                  <a:cubicBezTo>
                    <a:pt x="12907" y="10899"/>
                    <a:pt x="12526" y="10644"/>
                    <a:pt x="12165" y="10364"/>
                  </a:cubicBezTo>
                  <a:cubicBezTo>
                    <a:pt x="11538" y="9887"/>
                    <a:pt x="11114" y="9258"/>
                    <a:pt x="10745" y="8580"/>
                  </a:cubicBezTo>
                  <a:cubicBezTo>
                    <a:pt x="10512" y="8148"/>
                    <a:pt x="10283" y="7713"/>
                    <a:pt x="10041" y="7285"/>
                  </a:cubicBezTo>
                  <a:cubicBezTo>
                    <a:pt x="9498" y="6344"/>
                    <a:pt x="8625" y="5752"/>
                    <a:pt x="7683" y="5234"/>
                  </a:cubicBezTo>
                  <a:cubicBezTo>
                    <a:pt x="6225" y="4436"/>
                    <a:pt x="4808" y="3585"/>
                    <a:pt x="3621" y="2417"/>
                  </a:cubicBezTo>
                  <a:cubicBezTo>
                    <a:pt x="3083" y="1887"/>
                    <a:pt x="2565" y="1344"/>
                    <a:pt x="2112" y="740"/>
                  </a:cubicBezTo>
                  <a:cubicBezTo>
                    <a:pt x="2035" y="637"/>
                    <a:pt x="1959" y="539"/>
                    <a:pt x="1836" y="378"/>
                  </a:cubicBezTo>
                  <a:cubicBezTo>
                    <a:pt x="2069" y="2771"/>
                    <a:pt x="3324" y="4419"/>
                    <a:pt x="5385" y="5558"/>
                  </a:cubicBezTo>
                  <a:cubicBezTo>
                    <a:pt x="3952" y="4995"/>
                    <a:pt x="2599" y="4321"/>
                    <a:pt x="1361" y="3433"/>
                  </a:cubicBezTo>
                  <a:cubicBezTo>
                    <a:pt x="1849" y="4333"/>
                    <a:pt x="2565" y="5024"/>
                    <a:pt x="3413" y="5595"/>
                  </a:cubicBezTo>
                  <a:cubicBezTo>
                    <a:pt x="4257" y="6163"/>
                    <a:pt x="5173" y="6590"/>
                    <a:pt x="6131" y="6960"/>
                  </a:cubicBezTo>
                  <a:cubicBezTo>
                    <a:pt x="5618" y="6816"/>
                    <a:pt x="5101" y="6681"/>
                    <a:pt x="4596" y="6520"/>
                  </a:cubicBezTo>
                  <a:cubicBezTo>
                    <a:pt x="4088" y="6356"/>
                    <a:pt x="3583" y="6175"/>
                    <a:pt x="3083" y="5978"/>
                  </a:cubicBezTo>
                  <a:cubicBezTo>
                    <a:pt x="2578" y="5780"/>
                    <a:pt x="2099" y="5534"/>
                    <a:pt x="1616" y="5291"/>
                  </a:cubicBezTo>
                  <a:cubicBezTo>
                    <a:pt x="2773" y="6923"/>
                    <a:pt x="4482" y="7651"/>
                    <a:pt x="6394" y="8054"/>
                  </a:cubicBezTo>
                  <a:cubicBezTo>
                    <a:pt x="6687" y="8099"/>
                    <a:pt x="6984" y="8144"/>
                    <a:pt x="7276" y="8189"/>
                  </a:cubicBezTo>
                  <a:cubicBezTo>
                    <a:pt x="6971" y="8243"/>
                    <a:pt x="6678" y="8181"/>
                    <a:pt x="6390" y="8115"/>
                  </a:cubicBezTo>
                  <a:cubicBezTo>
                    <a:pt x="4948" y="7930"/>
                    <a:pt x="3532" y="7651"/>
                    <a:pt x="2188" y="7092"/>
                  </a:cubicBezTo>
                  <a:cubicBezTo>
                    <a:pt x="2146" y="7075"/>
                    <a:pt x="2095" y="7067"/>
                    <a:pt x="2048" y="7055"/>
                  </a:cubicBezTo>
                  <a:cubicBezTo>
                    <a:pt x="2044" y="7059"/>
                    <a:pt x="2035" y="7067"/>
                    <a:pt x="2031" y="7071"/>
                  </a:cubicBezTo>
                  <a:cubicBezTo>
                    <a:pt x="2498" y="7717"/>
                    <a:pt x="3121" y="8181"/>
                    <a:pt x="3829" y="8547"/>
                  </a:cubicBezTo>
                  <a:cubicBezTo>
                    <a:pt x="4787" y="9040"/>
                    <a:pt x="5818" y="9291"/>
                    <a:pt x="6886" y="9419"/>
                  </a:cubicBezTo>
                  <a:cubicBezTo>
                    <a:pt x="5529" y="9435"/>
                    <a:pt x="4198" y="9279"/>
                    <a:pt x="2892" y="8901"/>
                  </a:cubicBezTo>
                  <a:cubicBezTo>
                    <a:pt x="4083" y="10196"/>
                    <a:pt x="5648" y="10566"/>
                    <a:pt x="7348" y="10627"/>
                  </a:cubicBezTo>
                  <a:cubicBezTo>
                    <a:pt x="6225" y="10738"/>
                    <a:pt x="5105" y="10833"/>
                    <a:pt x="3918" y="10599"/>
                  </a:cubicBezTo>
                  <a:cubicBezTo>
                    <a:pt x="4473" y="11141"/>
                    <a:pt x="5088" y="11458"/>
                    <a:pt x="5788" y="11630"/>
                  </a:cubicBezTo>
                  <a:cubicBezTo>
                    <a:pt x="6475" y="11803"/>
                    <a:pt x="7179" y="11803"/>
                    <a:pt x="7887" y="11778"/>
                  </a:cubicBezTo>
                  <a:cubicBezTo>
                    <a:pt x="6941" y="12050"/>
                    <a:pt x="5975" y="12185"/>
                    <a:pt x="4940" y="12202"/>
                  </a:cubicBezTo>
                  <a:cubicBezTo>
                    <a:pt x="6000" y="12909"/>
                    <a:pt x="7119" y="13123"/>
                    <a:pt x="8345" y="12864"/>
                  </a:cubicBezTo>
                  <a:cubicBezTo>
                    <a:pt x="7785" y="13258"/>
                    <a:pt x="7149" y="13423"/>
                    <a:pt x="6424" y="13513"/>
                  </a:cubicBezTo>
                  <a:cubicBezTo>
                    <a:pt x="6865" y="13764"/>
                    <a:pt x="7285" y="13908"/>
                    <a:pt x="7743" y="13978"/>
                  </a:cubicBezTo>
                  <a:cubicBezTo>
                    <a:pt x="8201" y="14048"/>
                    <a:pt x="8642" y="13982"/>
                    <a:pt x="9095" y="13908"/>
                  </a:cubicBezTo>
                  <a:cubicBezTo>
                    <a:pt x="8629" y="14274"/>
                    <a:pt x="8213" y="14677"/>
                    <a:pt x="7819" y="15108"/>
                  </a:cubicBezTo>
                  <a:cubicBezTo>
                    <a:pt x="7662" y="15277"/>
                    <a:pt x="7348" y="15219"/>
                    <a:pt x="7107" y="15256"/>
                  </a:cubicBezTo>
                  <a:cubicBezTo>
                    <a:pt x="5131" y="15557"/>
                    <a:pt x="3142" y="15655"/>
                    <a:pt x="1145" y="15581"/>
                  </a:cubicBezTo>
                  <a:cubicBezTo>
                    <a:pt x="801" y="15569"/>
                    <a:pt x="458" y="15528"/>
                    <a:pt x="114" y="15499"/>
                  </a:cubicBezTo>
                  <a:cubicBezTo>
                    <a:pt x="76" y="15495"/>
                    <a:pt x="38" y="15507"/>
                    <a:pt x="0" y="15507"/>
                  </a:cubicBezTo>
                  <a:cubicBezTo>
                    <a:pt x="13" y="15544"/>
                    <a:pt x="25" y="15581"/>
                    <a:pt x="42" y="15614"/>
                  </a:cubicBezTo>
                  <a:cubicBezTo>
                    <a:pt x="331" y="16095"/>
                    <a:pt x="772" y="16297"/>
                    <a:pt x="1331" y="16301"/>
                  </a:cubicBezTo>
                  <a:cubicBezTo>
                    <a:pt x="2341" y="16305"/>
                    <a:pt x="3346" y="16330"/>
                    <a:pt x="4355" y="16264"/>
                  </a:cubicBezTo>
                  <a:cubicBezTo>
                    <a:pt x="4673" y="16235"/>
                    <a:pt x="4991" y="16210"/>
                    <a:pt x="5305" y="16182"/>
                  </a:cubicBezTo>
                  <a:cubicBezTo>
                    <a:pt x="5305" y="16194"/>
                    <a:pt x="5305" y="16210"/>
                    <a:pt x="5309" y="16223"/>
                  </a:cubicBezTo>
                  <a:cubicBezTo>
                    <a:pt x="5059" y="16251"/>
                    <a:pt x="4808" y="16276"/>
                    <a:pt x="4558" y="16305"/>
                  </a:cubicBezTo>
                  <a:cubicBezTo>
                    <a:pt x="3244" y="16436"/>
                    <a:pt x="1929" y="16580"/>
                    <a:pt x="606" y="16646"/>
                  </a:cubicBezTo>
                  <a:cubicBezTo>
                    <a:pt x="399" y="16658"/>
                    <a:pt x="394" y="16732"/>
                    <a:pt x="475" y="16893"/>
                  </a:cubicBezTo>
                  <a:cubicBezTo>
                    <a:pt x="793" y="17538"/>
                    <a:pt x="1013" y="17670"/>
                    <a:pt x="1764" y="17583"/>
                  </a:cubicBezTo>
                  <a:cubicBezTo>
                    <a:pt x="2765" y="17468"/>
                    <a:pt x="3748" y="17287"/>
                    <a:pt x="4732" y="17070"/>
                  </a:cubicBezTo>
                  <a:cubicBezTo>
                    <a:pt x="5059" y="16991"/>
                    <a:pt x="5389" y="16913"/>
                    <a:pt x="5716" y="16831"/>
                  </a:cubicBezTo>
                  <a:cubicBezTo>
                    <a:pt x="5406" y="16991"/>
                    <a:pt x="5067" y="17061"/>
                    <a:pt x="4732" y="17152"/>
                  </a:cubicBezTo>
                  <a:cubicBezTo>
                    <a:pt x="3638" y="17497"/>
                    <a:pt x="2553" y="17826"/>
                    <a:pt x="1467" y="18143"/>
                  </a:cubicBezTo>
                  <a:cubicBezTo>
                    <a:pt x="1272" y="18200"/>
                    <a:pt x="1268" y="18249"/>
                    <a:pt x="1395" y="18397"/>
                  </a:cubicBezTo>
                  <a:cubicBezTo>
                    <a:pt x="1802" y="18862"/>
                    <a:pt x="2298" y="19026"/>
                    <a:pt x="2913" y="18866"/>
                  </a:cubicBezTo>
                  <a:cubicBezTo>
                    <a:pt x="3515" y="18706"/>
                    <a:pt x="4083" y="18476"/>
                    <a:pt x="4643" y="18212"/>
                  </a:cubicBezTo>
                  <a:cubicBezTo>
                    <a:pt x="4707" y="18180"/>
                    <a:pt x="4775" y="18155"/>
                    <a:pt x="4872" y="18175"/>
                  </a:cubicBezTo>
                  <a:cubicBezTo>
                    <a:pt x="4529" y="18373"/>
                    <a:pt x="4185" y="18566"/>
                    <a:pt x="3846" y="18772"/>
                  </a:cubicBezTo>
                  <a:cubicBezTo>
                    <a:pt x="3405" y="19035"/>
                    <a:pt x="2977" y="19314"/>
                    <a:pt x="2536" y="19573"/>
                  </a:cubicBezTo>
                  <a:cubicBezTo>
                    <a:pt x="2379" y="19664"/>
                    <a:pt x="2413" y="19725"/>
                    <a:pt x="2523" y="19820"/>
                  </a:cubicBezTo>
                  <a:cubicBezTo>
                    <a:pt x="3057" y="20301"/>
                    <a:pt x="3583" y="20346"/>
                    <a:pt x="4308" y="19972"/>
                  </a:cubicBezTo>
                  <a:cubicBezTo>
                    <a:pt x="4363" y="19943"/>
                    <a:pt x="4418" y="19919"/>
                    <a:pt x="4474" y="19890"/>
                  </a:cubicBezTo>
                  <a:cubicBezTo>
                    <a:pt x="4482" y="19898"/>
                    <a:pt x="4490" y="19906"/>
                    <a:pt x="4499" y="19914"/>
                  </a:cubicBezTo>
                  <a:cubicBezTo>
                    <a:pt x="4495" y="19935"/>
                    <a:pt x="4490" y="19956"/>
                    <a:pt x="4482" y="19972"/>
                  </a:cubicBezTo>
                  <a:cubicBezTo>
                    <a:pt x="4160" y="20728"/>
                    <a:pt x="4457" y="21193"/>
                    <a:pt x="5305" y="21259"/>
                  </a:cubicBezTo>
                  <a:cubicBezTo>
                    <a:pt x="5631" y="21283"/>
                    <a:pt x="5953" y="21259"/>
                    <a:pt x="6254" y="21123"/>
                  </a:cubicBezTo>
                  <a:cubicBezTo>
                    <a:pt x="6377" y="21070"/>
                    <a:pt x="6441" y="21066"/>
                    <a:pt x="6492" y="21214"/>
                  </a:cubicBezTo>
                  <a:cubicBezTo>
                    <a:pt x="6619" y="21600"/>
                    <a:pt x="6929" y="21579"/>
                    <a:pt x="7251" y="21501"/>
                  </a:cubicBezTo>
                  <a:cubicBezTo>
                    <a:pt x="7204" y="21464"/>
                    <a:pt x="7162" y="21423"/>
                    <a:pt x="7115" y="21386"/>
                  </a:cubicBezTo>
                  <a:cubicBezTo>
                    <a:pt x="6780" y="21135"/>
                    <a:pt x="6458" y="20868"/>
                    <a:pt x="6254" y="20494"/>
                  </a:cubicBezTo>
                  <a:cubicBezTo>
                    <a:pt x="6233" y="20453"/>
                    <a:pt x="6131" y="20367"/>
                    <a:pt x="6293" y="20375"/>
                  </a:cubicBezTo>
                  <a:cubicBezTo>
                    <a:pt x="6305" y="20371"/>
                    <a:pt x="6318" y="20367"/>
                    <a:pt x="6331" y="20367"/>
                  </a:cubicBezTo>
                  <a:cubicBezTo>
                    <a:pt x="6348" y="20338"/>
                    <a:pt x="6369" y="20313"/>
                    <a:pt x="6386" y="20284"/>
                  </a:cubicBezTo>
                  <a:cubicBezTo>
                    <a:pt x="6369" y="20313"/>
                    <a:pt x="6348" y="20338"/>
                    <a:pt x="6331" y="20367"/>
                  </a:cubicBezTo>
                  <a:cubicBezTo>
                    <a:pt x="6318" y="20371"/>
                    <a:pt x="6305" y="20371"/>
                    <a:pt x="6293" y="20375"/>
                  </a:cubicBezTo>
                  <a:cubicBezTo>
                    <a:pt x="6310" y="20387"/>
                    <a:pt x="6327" y="20400"/>
                    <a:pt x="6339" y="20408"/>
                  </a:cubicBezTo>
                  <a:cubicBezTo>
                    <a:pt x="6564" y="20580"/>
                    <a:pt x="6835" y="20630"/>
                    <a:pt x="7107" y="20646"/>
                  </a:cubicBezTo>
                  <a:cubicBezTo>
                    <a:pt x="7683" y="20683"/>
                    <a:pt x="8256" y="20626"/>
                    <a:pt x="8828" y="20585"/>
                  </a:cubicBezTo>
                  <a:cubicBezTo>
                    <a:pt x="8892" y="20585"/>
                    <a:pt x="8955" y="20585"/>
                    <a:pt x="9023" y="20585"/>
                  </a:cubicBezTo>
                  <a:cubicBezTo>
                    <a:pt x="9078" y="20585"/>
                    <a:pt x="9138" y="20585"/>
                    <a:pt x="9193" y="20585"/>
                  </a:cubicBezTo>
                  <a:cubicBezTo>
                    <a:pt x="9303" y="20408"/>
                    <a:pt x="9413" y="20231"/>
                    <a:pt x="9528" y="20054"/>
                  </a:cubicBezTo>
                  <a:cubicBezTo>
                    <a:pt x="9303" y="19906"/>
                    <a:pt x="9036" y="19964"/>
                    <a:pt x="8790" y="19923"/>
                  </a:cubicBezTo>
                  <a:cubicBezTo>
                    <a:pt x="8230" y="19828"/>
                    <a:pt x="7722" y="19623"/>
                    <a:pt x="7259" y="19310"/>
                  </a:cubicBezTo>
                  <a:cubicBezTo>
                    <a:pt x="7081" y="19146"/>
                    <a:pt x="6907" y="18981"/>
                    <a:pt x="6729" y="18817"/>
                  </a:cubicBezTo>
                  <a:lnTo>
                    <a:pt x="6729" y="18817"/>
                  </a:lnTo>
                  <a:cubicBezTo>
                    <a:pt x="6632" y="18685"/>
                    <a:pt x="6534" y="18554"/>
                    <a:pt x="6437" y="18418"/>
                  </a:cubicBezTo>
                  <a:cubicBezTo>
                    <a:pt x="6352" y="18249"/>
                    <a:pt x="6267" y="18077"/>
                    <a:pt x="6182" y="17904"/>
                  </a:cubicBezTo>
                  <a:cubicBezTo>
                    <a:pt x="6157" y="17970"/>
                    <a:pt x="6136" y="18036"/>
                    <a:pt x="6110" y="18101"/>
                  </a:cubicBezTo>
                  <a:cubicBezTo>
                    <a:pt x="6136" y="18036"/>
                    <a:pt x="6157" y="17970"/>
                    <a:pt x="6182" y="17904"/>
                  </a:cubicBezTo>
                  <a:cubicBezTo>
                    <a:pt x="6161" y="17793"/>
                    <a:pt x="6254" y="17830"/>
                    <a:pt x="6305" y="17826"/>
                  </a:cubicBezTo>
                  <a:cubicBezTo>
                    <a:pt x="6874" y="17756"/>
                    <a:pt x="7408" y="17879"/>
                    <a:pt x="7917" y="18118"/>
                  </a:cubicBezTo>
                  <a:cubicBezTo>
                    <a:pt x="8464" y="18447"/>
                    <a:pt x="9006" y="18829"/>
                    <a:pt x="9218" y="19417"/>
                  </a:cubicBezTo>
                  <a:cubicBezTo>
                    <a:pt x="9426" y="19988"/>
                    <a:pt x="9876" y="20099"/>
                    <a:pt x="10346" y="20252"/>
                  </a:cubicBezTo>
                  <a:cubicBezTo>
                    <a:pt x="10741" y="20424"/>
                    <a:pt x="11143" y="20576"/>
                    <a:pt x="11563" y="20683"/>
                  </a:cubicBezTo>
                  <a:cubicBezTo>
                    <a:pt x="11576" y="20589"/>
                    <a:pt x="11589" y="20494"/>
                    <a:pt x="11606" y="20404"/>
                  </a:cubicBezTo>
                  <a:cubicBezTo>
                    <a:pt x="11228" y="20284"/>
                    <a:pt x="10872" y="20124"/>
                    <a:pt x="10529" y="19935"/>
                  </a:cubicBezTo>
                  <a:cubicBezTo>
                    <a:pt x="10512" y="19980"/>
                    <a:pt x="10499" y="20021"/>
                    <a:pt x="10482" y="20067"/>
                  </a:cubicBezTo>
                  <a:cubicBezTo>
                    <a:pt x="10499" y="20025"/>
                    <a:pt x="10516" y="19980"/>
                    <a:pt x="10529" y="19935"/>
                  </a:cubicBezTo>
                  <a:cubicBezTo>
                    <a:pt x="9655" y="19454"/>
                    <a:pt x="9091" y="18702"/>
                    <a:pt x="8599" y="17888"/>
                  </a:cubicBezTo>
                  <a:cubicBezTo>
                    <a:pt x="8540" y="17789"/>
                    <a:pt x="8476" y="17694"/>
                    <a:pt x="8417" y="17600"/>
                  </a:cubicBezTo>
                  <a:cubicBezTo>
                    <a:pt x="8260" y="17641"/>
                    <a:pt x="8180" y="17748"/>
                    <a:pt x="8107" y="17863"/>
                  </a:cubicBezTo>
                  <a:cubicBezTo>
                    <a:pt x="8180" y="17748"/>
                    <a:pt x="8264" y="17641"/>
                    <a:pt x="8417" y="17600"/>
                  </a:cubicBezTo>
                  <a:cubicBezTo>
                    <a:pt x="8341" y="17452"/>
                    <a:pt x="8269" y="17308"/>
                    <a:pt x="8184" y="17139"/>
                  </a:cubicBezTo>
                  <a:cubicBezTo>
                    <a:pt x="8281" y="17143"/>
                    <a:pt x="8349" y="17148"/>
                    <a:pt x="8417" y="17152"/>
                  </a:cubicBezTo>
                  <a:cubicBezTo>
                    <a:pt x="8459" y="17156"/>
                    <a:pt x="8498" y="17164"/>
                    <a:pt x="8540" y="17168"/>
                  </a:cubicBezTo>
                  <a:cubicBezTo>
                    <a:pt x="9375" y="17296"/>
                    <a:pt x="10105" y="17645"/>
                    <a:pt x="10783" y="18122"/>
                  </a:cubicBezTo>
                  <a:cubicBezTo>
                    <a:pt x="11220" y="18476"/>
                    <a:pt x="11597" y="18887"/>
                    <a:pt x="11949" y="19322"/>
                  </a:cubicBezTo>
                  <a:lnTo>
                    <a:pt x="11949" y="19322"/>
                  </a:lnTo>
                  <a:cubicBezTo>
                    <a:pt x="12229" y="19623"/>
                    <a:pt x="12462" y="19947"/>
                    <a:pt x="12619" y="20321"/>
                  </a:cubicBezTo>
                  <a:cubicBezTo>
                    <a:pt x="12810" y="19898"/>
                    <a:pt x="12751" y="19442"/>
                    <a:pt x="12818" y="18998"/>
                  </a:cubicBezTo>
                  <a:cubicBezTo>
                    <a:pt x="12649" y="19031"/>
                    <a:pt x="12488" y="19084"/>
                    <a:pt x="12331" y="19150"/>
                  </a:cubicBezTo>
                  <a:cubicBezTo>
                    <a:pt x="12488" y="19084"/>
                    <a:pt x="12649" y="19031"/>
                    <a:pt x="12818" y="18998"/>
                  </a:cubicBezTo>
                  <a:cubicBezTo>
                    <a:pt x="13039" y="18874"/>
                    <a:pt x="13255" y="18755"/>
                    <a:pt x="13476" y="18632"/>
                  </a:cubicBezTo>
                  <a:cubicBezTo>
                    <a:pt x="13518" y="18377"/>
                    <a:pt x="13560" y="18126"/>
                    <a:pt x="13603" y="17859"/>
                  </a:cubicBezTo>
                  <a:cubicBezTo>
                    <a:pt x="13772" y="17953"/>
                    <a:pt x="13917" y="18036"/>
                    <a:pt x="14065" y="18122"/>
                  </a:cubicBezTo>
                  <a:cubicBezTo>
                    <a:pt x="14082" y="17986"/>
                    <a:pt x="14213" y="17953"/>
                    <a:pt x="14298" y="17888"/>
                  </a:cubicBezTo>
                  <a:cubicBezTo>
                    <a:pt x="15519" y="16930"/>
                    <a:pt x="16596" y="15832"/>
                    <a:pt x="17640" y="14697"/>
                  </a:cubicBezTo>
                  <a:cubicBezTo>
                    <a:pt x="17657" y="14677"/>
                    <a:pt x="17665" y="14652"/>
                    <a:pt x="17678" y="14627"/>
                  </a:cubicBezTo>
                  <a:cubicBezTo>
                    <a:pt x="17678" y="14627"/>
                    <a:pt x="17678" y="14627"/>
                    <a:pt x="17678" y="14627"/>
                  </a:cubicBezTo>
                  <a:cubicBezTo>
                    <a:pt x="18263" y="13994"/>
                    <a:pt x="18840" y="13357"/>
                    <a:pt x="19433" y="12732"/>
                  </a:cubicBezTo>
                  <a:cubicBezTo>
                    <a:pt x="19633" y="12523"/>
                    <a:pt x="19870" y="12346"/>
                    <a:pt x="20099" y="12161"/>
                  </a:cubicBezTo>
                  <a:cubicBezTo>
                    <a:pt x="20481" y="11852"/>
                    <a:pt x="20922" y="11774"/>
                    <a:pt x="21401" y="11877"/>
                  </a:cubicBezTo>
                  <a:cubicBezTo>
                    <a:pt x="21180" y="11709"/>
                    <a:pt x="20939" y="11585"/>
                    <a:pt x="20671" y="11495"/>
                  </a:cubicBezTo>
                  <a:cubicBezTo>
                    <a:pt x="20955" y="11487"/>
                    <a:pt x="21176" y="11630"/>
                    <a:pt x="21384" y="11787"/>
                  </a:cubicBezTo>
                  <a:cubicBezTo>
                    <a:pt x="21413" y="11807"/>
                    <a:pt x="21515" y="11824"/>
                    <a:pt x="21439" y="11902"/>
                  </a:cubicBezTo>
                  <a:cubicBezTo>
                    <a:pt x="21524" y="11935"/>
                    <a:pt x="21600" y="11914"/>
                    <a:pt x="21524" y="11799"/>
                  </a:cubicBezTo>
                  <a:close/>
                  <a:moveTo>
                    <a:pt x="6475" y="20231"/>
                  </a:moveTo>
                  <a:cubicBezTo>
                    <a:pt x="6475" y="20231"/>
                    <a:pt x="6475" y="20231"/>
                    <a:pt x="6475" y="20231"/>
                  </a:cubicBezTo>
                  <a:cubicBezTo>
                    <a:pt x="6471" y="20223"/>
                    <a:pt x="6462" y="20219"/>
                    <a:pt x="6458" y="20210"/>
                  </a:cubicBezTo>
                  <a:cubicBezTo>
                    <a:pt x="6462" y="20219"/>
                    <a:pt x="6466" y="20227"/>
                    <a:pt x="6475" y="20231"/>
                  </a:cubicBezTo>
                  <a:close/>
                  <a:moveTo>
                    <a:pt x="5720" y="16843"/>
                  </a:moveTo>
                  <a:cubicBezTo>
                    <a:pt x="5737" y="16835"/>
                    <a:pt x="5750" y="16827"/>
                    <a:pt x="5767" y="16815"/>
                  </a:cubicBezTo>
                  <a:cubicBezTo>
                    <a:pt x="5771" y="16823"/>
                    <a:pt x="5771" y="16827"/>
                    <a:pt x="5775" y="16835"/>
                  </a:cubicBezTo>
                  <a:cubicBezTo>
                    <a:pt x="5758" y="16839"/>
                    <a:pt x="5741" y="16843"/>
                    <a:pt x="5720" y="16843"/>
                  </a:cubicBezTo>
                  <a:close/>
                  <a:moveTo>
                    <a:pt x="15384" y="7758"/>
                  </a:moveTo>
                  <a:cubicBezTo>
                    <a:pt x="15371" y="7745"/>
                    <a:pt x="15358" y="7733"/>
                    <a:pt x="15341" y="7717"/>
                  </a:cubicBezTo>
                  <a:cubicBezTo>
                    <a:pt x="15354" y="7729"/>
                    <a:pt x="15371" y="7741"/>
                    <a:pt x="15384" y="7758"/>
                  </a:cubicBezTo>
                  <a:cubicBezTo>
                    <a:pt x="15396" y="7770"/>
                    <a:pt x="15413" y="7787"/>
                    <a:pt x="15426" y="7799"/>
                  </a:cubicBezTo>
                  <a:cubicBezTo>
                    <a:pt x="15409" y="7787"/>
                    <a:pt x="15396" y="7770"/>
                    <a:pt x="15384" y="7758"/>
                  </a:cubicBezTo>
                  <a:close/>
                  <a:moveTo>
                    <a:pt x="16016" y="6931"/>
                  </a:moveTo>
                  <a:lnTo>
                    <a:pt x="16016" y="6931"/>
                  </a:lnTo>
                  <a:cubicBezTo>
                    <a:pt x="16028" y="6940"/>
                    <a:pt x="16037" y="6944"/>
                    <a:pt x="16049" y="6952"/>
                  </a:cubicBezTo>
                  <a:cubicBezTo>
                    <a:pt x="16037" y="6944"/>
                    <a:pt x="16028" y="6936"/>
                    <a:pt x="16016" y="6931"/>
                  </a:cubicBezTo>
                  <a:close/>
                  <a:moveTo>
                    <a:pt x="19874" y="11269"/>
                  </a:moveTo>
                  <a:cubicBezTo>
                    <a:pt x="19696" y="11260"/>
                    <a:pt x="19607" y="11154"/>
                    <a:pt x="19611" y="11001"/>
                  </a:cubicBezTo>
                  <a:cubicBezTo>
                    <a:pt x="19616" y="10862"/>
                    <a:pt x="19696" y="10763"/>
                    <a:pt x="19866" y="10775"/>
                  </a:cubicBezTo>
                  <a:cubicBezTo>
                    <a:pt x="20040" y="10784"/>
                    <a:pt x="20133" y="10886"/>
                    <a:pt x="20129" y="11043"/>
                  </a:cubicBezTo>
                  <a:cubicBezTo>
                    <a:pt x="20124" y="11178"/>
                    <a:pt x="20035" y="11277"/>
                    <a:pt x="19874" y="11269"/>
                  </a:cubicBezTo>
                  <a:close/>
                </a:path>
              </a:pathLst>
            </a:custGeom>
            <a:solidFill>
              <a:srgbClr val="FAF4EC"/>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C215993-7F20-0C18-1BDB-8FA70BB9FD3E}"/>
                </a:ext>
              </a:extLst>
            </p:cNvPr>
            <p:cNvSpPr/>
            <p:nvPr/>
          </p:nvSpPr>
          <p:spPr>
            <a:xfrm>
              <a:off x="2844799" y="3175000"/>
              <a:ext cx="1866902" cy="4639312"/>
            </a:xfrm>
            <a:custGeom>
              <a:avLst/>
              <a:gdLst/>
              <a:ahLst/>
              <a:cxnLst>
                <a:cxn ang="0">
                  <a:pos x="wd2" y="hd2"/>
                </a:cxn>
                <a:cxn ang="5400000">
                  <a:pos x="wd2" y="hd2"/>
                </a:cxn>
                <a:cxn ang="10800000">
                  <a:pos x="wd2" y="hd2"/>
                </a:cxn>
                <a:cxn ang="16200000">
                  <a:pos x="wd2" y="hd2"/>
                </a:cxn>
              </a:cxnLst>
              <a:rect l="0" t="0" r="r" b="b"/>
              <a:pathLst>
                <a:path w="21600" h="21600" extrusionOk="0">
                  <a:moveTo>
                    <a:pt x="5628" y="2194"/>
                  </a:moveTo>
                  <a:cubicBezTo>
                    <a:pt x="7009" y="3211"/>
                    <a:pt x="7538" y="4346"/>
                    <a:pt x="8376" y="5434"/>
                  </a:cubicBezTo>
                  <a:cubicBezTo>
                    <a:pt x="9918" y="7444"/>
                    <a:pt x="12740" y="9076"/>
                    <a:pt x="17236" y="10194"/>
                  </a:cubicBezTo>
                  <a:cubicBezTo>
                    <a:pt x="18558" y="10519"/>
                    <a:pt x="19998" y="10744"/>
                    <a:pt x="21600" y="11004"/>
                  </a:cubicBezTo>
                  <a:cubicBezTo>
                    <a:pt x="20895" y="11105"/>
                    <a:pt x="20380" y="11193"/>
                    <a:pt x="19837" y="11264"/>
                  </a:cubicBezTo>
                  <a:cubicBezTo>
                    <a:pt x="17133" y="11601"/>
                    <a:pt x="14415" y="11867"/>
                    <a:pt x="11535" y="11731"/>
                  </a:cubicBezTo>
                  <a:cubicBezTo>
                    <a:pt x="10433" y="11678"/>
                    <a:pt x="9713" y="11306"/>
                    <a:pt x="8699" y="11217"/>
                  </a:cubicBezTo>
                  <a:cubicBezTo>
                    <a:pt x="7406" y="11105"/>
                    <a:pt x="6686" y="10773"/>
                    <a:pt x="6186" y="10318"/>
                  </a:cubicBezTo>
                  <a:cubicBezTo>
                    <a:pt x="6024" y="10164"/>
                    <a:pt x="6171" y="10117"/>
                    <a:pt x="6553" y="10093"/>
                  </a:cubicBezTo>
                  <a:cubicBezTo>
                    <a:pt x="7347" y="10052"/>
                    <a:pt x="8140" y="10005"/>
                    <a:pt x="9110" y="9821"/>
                  </a:cubicBezTo>
                  <a:cubicBezTo>
                    <a:pt x="8743" y="9827"/>
                    <a:pt x="8611" y="9827"/>
                    <a:pt x="8478" y="9833"/>
                  </a:cubicBezTo>
                  <a:cubicBezTo>
                    <a:pt x="6862" y="9946"/>
                    <a:pt x="5863" y="9727"/>
                    <a:pt x="5172" y="9141"/>
                  </a:cubicBezTo>
                  <a:cubicBezTo>
                    <a:pt x="4967" y="8958"/>
                    <a:pt x="4996" y="8881"/>
                    <a:pt x="5554" y="8881"/>
                  </a:cubicBezTo>
                  <a:cubicBezTo>
                    <a:pt x="6216" y="8881"/>
                    <a:pt x="6862" y="8834"/>
                    <a:pt x="7523" y="8692"/>
                  </a:cubicBezTo>
                  <a:cubicBezTo>
                    <a:pt x="7391" y="8674"/>
                    <a:pt x="7332" y="8662"/>
                    <a:pt x="7273" y="8662"/>
                  </a:cubicBezTo>
                  <a:cubicBezTo>
                    <a:pt x="4599" y="8704"/>
                    <a:pt x="3850" y="8343"/>
                    <a:pt x="4643" y="7314"/>
                  </a:cubicBezTo>
                  <a:cubicBezTo>
                    <a:pt x="6436" y="4996"/>
                    <a:pt x="5481" y="2874"/>
                    <a:pt x="2057" y="905"/>
                  </a:cubicBezTo>
                  <a:cubicBezTo>
                    <a:pt x="1484" y="574"/>
                    <a:pt x="691" y="302"/>
                    <a:pt x="0" y="0"/>
                  </a:cubicBezTo>
                  <a:cubicBezTo>
                    <a:pt x="2292" y="556"/>
                    <a:pt x="4320" y="1236"/>
                    <a:pt x="5628" y="2194"/>
                  </a:cubicBezTo>
                  <a:close/>
                  <a:moveTo>
                    <a:pt x="17148" y="21080"/>
                  </a:moveTo>
                  <a:cubicBezTo>
                    <a:pt x="17809" y="20471"/>
                    <a:pt x="17603" y="19814"/>
                    <a:pt x="17838" y="19176"/>
                  </a:cubicBezTo>
                  <a:cubicBezTo>
                    <a:pt x="16766" y="19264"/>
                    <a:pt x="15796" y="19448"/>
                    <a:pt x="14826" y="19637"/>
                  </a:cubicBezTo>
                  <a:cubicBezTo>
                    <a:pt x="15796" y="20069"/>
                    <a:pt x="16604" y="20542"/>
                    <a:pt x="17148" y="21080"/>
                  </a:cubicBezTo>
                  <a:close/>
                  <a:moveTo>
                    <a:pt x="13533" y="21600"/>
                  </a:moveTo>
                  <a:cubicBezTo>
                    <a:pt x="13577" y="21464"/>
                    <a:pt x="13621" y="21328"/>
                    <a:pt x="13680" y="21198"/>
                  </a:cubicBezTo>
                  <a:cubicBezTo>
                    <a:pt x="12372" y="21026"/>
                    <a:pt x="11138" y="20796"/>
                    <a:pt x="9948" y="20524"/>
                  </a:cubicBezTo>
                  <a:cubicBezTo>
                    <a:pt x="9816" y="20689"/>
                    <a:pt x="9683" y="20861"/>
                    <a:pt x="9331" y="20985"/>
                  </a:cubicBezTo>
                  <a:cubicBezTo>
                    <a:pt x="10682" y="21227"/>
                    <a:pt x="12078" y="21446"/>
                    <a:pt x="13533" y="21600"/>
                  </a:cubicBezTo>
                  <a:close/>
                </a:path>
              </a:pathLst>
            </a:custGeom>
            <a:solidFill>
              <a:srgbClr val="E0DBBE"/>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42AD979-DA6E-3509-2DAC-474C2CE54399}"/>
                </a:ext>
              </a:extLst>
            </p:cNvPr>
            <p:cNvSpPr/>
            <p:nvPr/>
          </p:nvSpPr>
          <p:spPr>
            <a:xfrm>
              <a:off x="2349499" y="5905500"/>
              <a:ext cx="3493955" cy="1897399"/>
            </a:xfrm>
            <a:custGeom>
              <a:avLst/>
              <a:gdLst/>
              <a:ahLst/>
              <a:cxnLst>
                <a:cxn ang="0">
                  <a:pos x="wd2" y="hd2"/>
                </a:cxn>
                <a:cxn ang="5400000">
                  <a:pos x="wd2" y="hd2"/>
                </a:cxn>
                <a:cxn ang="10800000">
                  <a:pos x="wd2" y="hd2"/>
                </a:cxn>
                <a:cxn ang="16200000">
                  <a:pos x="wd2" y="hd2"/>
                </a:cxn>
              </a:cxnLst>
              <a:rect l="0" t="0" r="r" b="b"/>
              <a:pathLst>
                <a:path w="21546" h="21371" extrusionOk="0">
                  <a:moveTo>
                    <a:pt x="21546" y="315"/>
                  </a:moveTo>
                  <a:cubicBezTo>
                    <a:pt x="21523" y="400"/>
                    <a:pt x="21507" y="486"/>
                    <a:pt x="21476" y="558"/>
                  </a:cubicBezTo>
                  <a:cubicBezTo>
                    <a:pt x="19549" y="4506"/>
                    <a:pt x="17560" y="8325"/>
                    <a:pt x="15304" y="11658"/>
                  </a:cubicBezTo>
                  <a:cubicBezTo>
                    <a:pt x="15147" y="11901"/>
                    <a:pt x="14897" y="12001"/>
                    <a:pt x="14873" y="12474"/>
                  </a:cubicBezTo>
                  <a:cubicBezTo>
                    <a:pt x="14599" y="12187"/>
                    <a:pt x="14333" y="11887"/>
                    <a:pt x="14020" y="11558"/>
                  </a:cubicBezTo>
                  <a:cubicBezTo>
                    <a:pt x="13941" y="12488"/>
                    <a:pt x="13863" y="13360"/>
                    <a:pt x="13785" y="14247"/>
                  </a:cubicBezTo>
                  <a:cubicBezTo>
                    <a:pt x="13377" y="14676"/>
                    <a:pt x="12978" y="15091"/>
                    <a:pt x="12571" y="15520"/>
                  </a:cubicBezTo>
                  <a:cubicBezTo>
                    <a:pt x="11999" y="15735"/>
                    <a:pt x="11482" y="16178"/>
                    <a:pt x="10965" y="16636"/>
                  </a:cubicBezTo>
                  <a:cubicBezTo>
                    <a:pt x="10315" y="15120"/>
                    <a:pt x="9626" y="13689"/>
                    <a:pt x="8812" y="12459"/>
                  </a:cubicBezTo>
                  <a:cubicBezTo>
                    <a:pt x="8921" y="12187"/>
                    <a:pt x="9015" y="11873"/>
                    <a:pt x="9148" y="11630"/>
                  </a:cubicBezTo>
                  <a:cubicBezTo>
                    <a:pt x="10723" y="8840"/>
                    <a:pt x="12579" y="6866"/>
                    <a:pt x="14584" y="5321"/>
                  </a:cubicBezTo>
                  <a:cubicBezTo>
                    <a:pt x="15946" y="4263"/>
                    <a:pt x="17348" y="3247"/>
                    <a:pt x="18163" y="830"/>
                  </a:cubicBezTo>
                  <a:cubicBezTo>
                    <a:pt x="18523" y="-229"/>
                    <a:pt x="18828" y="-143"/>
                    <a:pt x="19298" y="357"/>
                  </a:cubicBezTo>
                  <a:cubicBezTo>
                    <a:pt x="19424" y="486"/>
                    <a:pt x="19588" y="501"/>
                    <a:pt x="19737" y="572"/>
                  </a:cubicBezTo>
                  <a:cubicBezTo>
                    <a:pt x="20363" y="915"/>
                    <a:pt x="20943" y="443"/>
                    <a:pt x="21546" y="315"/>
                  </a:cubicBezTo>
                  <a:close/>
                  <a:moveTo>
                    <a:pt x="4794" y="11644"/>
                  </a:moveTo>
                  <a:cubicBezTo>
                    <a:pt x="4684" y="11301"/>
                    <a:pt x="4567" y="10972"/>
                    <a:pt x="4457" y="10643"/>
                  </a:cubicBezTo>
                  <a:cubicBezTo>
                    <a:pt x="3948" y="10900"/>
                    <a:pt x="3870" y="11887"/>
                    <a:pt x="3541" y="12445"/>
                  </a:cubicBezTo>
                  <a:cubicBezTo>
                    <a:pt x="4551" y="13589"/>
                    <a:pt x="5554" y="14920"/>
                    <a:pt x="5945" y="16965"/>
                  </a:cubicBezTo>
                  <a:cubicBezTo>
                    <a:pt x="6329" y="18954"/>
                    <a:pt x="7159" y="19340"/>
                    <a:pt x="8028" y="19869"/>
                  </a:cubicBezTo>
                  <a:cubicBezTo>
                    <a:pt x="8216" y="19583"/>
                    <a:pt x="8287" y="19168"/>
                    <a:pt x="8357" y="18753"/>
                  </a:cubicBezTo>
                  <a:cubicBezTo>
                    <a:pt x="6752" y="17108"/>
                    <a:pt x="5710" y="14490"/>
                    <a:pt x="4794" y="11644"/>
                  </a:cubicBezTo>
                  <a:close/>
                  <a:moveTo>
                    <a:pt x="2327" y="16593"/>
                  </a:moveTo>
                  <a:cubicBezTo>
                    <a:pt x="1998" y="16021"/>
                    <a:pt x="1677" y="15449"/>
                    <a:pt x="1348" y="14877"/>
                  </a:cubicBezTo>
                  <a:cubicBezTo>
                    <a:pt x="831" y="16364"/>
                    <a:pt x="714" y="17981"/>
                    <a:pt x="847" y="19697"/>
                  </a:cubicBezTo>
                  <a:cubicBezTo>
                    <a:pt x="854" y="19712"/>
                    <a:pt x="870" y="19740"/>
                    <a:pt x="878" y="19769"/>
                  </a:cubicBezTo>
                  <a:cubicBezTo>
                    <a:pt x="1418" y="18782"/>
                    <a:pt x="1927" y="17781"/>
                    <a:pt x="2327" y="16593"/>
                  </a:cubicBezTo>
                  <a:close/>
                  <a:moveTo>
                    <a:pt x="338" y="11715"/>
                  </a:moveTo>
                  <a:cubicBezTo>
                    <a:pt x="251" y="12173"/>
                    <a:pt x="157" y="12631"/>
                    <a:pt x="71" y="13089"/>
                  </a:cubicBezTo>
                  <a:cubicBezTo>
                    <a:pt x="16" y="13403"/>
                    <a:pt x="-54" y="13804"/>
                    <a:pt x="63" y="14018"/>
                  </a:cubicBezTo>
                  <a:cubicBezTo>
                    <a:pt x="204" y="14290"/>
                    <a:pt x="385" y="13933"/>
                    <a:pt x="541" y="13847"/>
                  </a:cubicBezTo>
                  <a:cubicBezTo>
                    <a:pt x="643" y="13790"/>
                    <a:pt x="714" y="13604"/>
                    <a:pt x="800" y="13475"/>
                  </a:cubicBezTo>
                  <a:cubicBezTo>
                    <a:pt x="651" y="12903"/>
                    <a:pt x="494" y="12302"/>
                    <a:pt x="338" y="11715"/>
                  </a:cubicBezTo>
                  <a:close/>
                  <a:moveTo>
                    <a:pt x="776" y="19826"/>
                  </a:moveTo>
                  <a:cubicBezTo>
                    <a:pt x="721" y="19969"/>
                    <a:pt x="674" y="20112"/>
                    <a:pt x="620" y="20241"/>
                  </a:cubicBezTo>
                  <a:cubicBezTo>
                    <a:pt x="596" y="20255"/>
                    <a:pt x="573" y="20255"/>
                    <a:pt x="549" y="20270"/>
                  </a:cubicBezTo>
                  <a:cubicBezTo>
                    <a:pt x="580" y="20312"/>
                    <a:pt x="612" y="20355"/>
                    <a:pt x="635" y="20384"/>
                  </a:cubicBezTo>
                  <a:cubicBezTo>
                    <a:pt x="635" y="20341"/>
                    <a:pt x="643" y="20312"/>
                    <a:pt x="643" y="20284"/>
                  </a:cubicBezTo>
                  <a:cubicBezTo>
                    <a:pt x="698" y="20155"/>
                    <a:pt x="753" y="20012"/>
                    <a:pt x="807" y="19883"/>
                  </a:cubicBezTo>
                  <a:cubicBezTo>
                    <a:pt x="807" y="19883"/>
                    <a:pt x="807" y="19883"/>
                    <a:pt x="807" y="19883"/>
                  </a:cubicBezTo>
                  <a:cubicBezTo>
                    <a:pt x="831" y="19840"/>
                    <a:pt x="854" y="19797"/>
                    <a:pt x="878" y="19755"/>
                  </a:cubicBezTo>
                  <a:cubicBezTo>
                    <a:pt x="870" y="19726"/>
                    <a:pt x="854" y="19712"/>
                    <a:pt x="847" y="19683"/>
                  </a:cubicBezTo>
                  <a:cubicBezTo>
                    <a:pt x="823" y="19740"/>
                    <a:pt x="800" y="19783"/>
                    <a:pt x="776" y="19826"/>
                  </a:cubicBezTo>
                  <a:cubicBezTo>
                    <a:pt x="776" y="19826"/>
                    <a:pt x="776" y="19826"/>
                    <a:pt x="776" y="19826"/>
                  </a:cubicBezTo>
                  <a:close/>
                  <a:moveTo>
                    <a:pt x="5906" y="21013"/>
                  </a:moveTo>
                  <a:cubicBezTo>
                    <a:pt x="6493" y="21128"/>
                    <a:pt x="7081" y="21242"/>
                    <a:pt x="7660" y="21371"/>
                  </a:cubicBezTo>
                  <a:cubicBezTo>
                    <a:pt x="7715" y="20856"/>
                    <a:pt x="7825" y="20456"/>
                    <a:pt x="8177" y="20556"/>
                  </a:cubicBezTo>
                  <a:cubicBezTo>
                    <a:pt x="7629" y="20098"/>
                    <a:pt x="7073" y="19640"/>
                    <a:pt x="6525" y="19168"/>
                  </a:cubicBezTo>
                  <a:cubicBezTo>
                    <a:pt x="6321" y="19783"/>
                    <a:pt x="6117" y="20398"/>
                    <a:pt x="5906" y="21013"/>
                  </a:cubicBezTo>
                  <a:close/>
                </a:path>
              </a:pathLst>
            </a:custGeom>
            <a:solidFill>
              <a:srgbClr val="ECE7D6"/>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Dove of Peace">
      <a:dk1>
        <a:srgbClr val="414144"/>
      </a:dk1>
      <a:lt1>
        <a:srgbClr val="F9F3EC"/>
      </a:lt1>
      <a:dk2>
        <a:srgbClr val="414144"/>
      </a:dk2>
      <a:lt2>
        <a:srgbClr val="FFFFFE"/>
      </a:lt2>
      <a:accent1>
        <a:srgbClr val="BBE2E1"/>
      </a:accent1>
      <a:accent2>
        <a:srgbClr val="598263"/>
      </a:accent2>
      <a:accent3>
        <a:srgbClr val="E6DBB7"/>
      </a:accent3>
      <a:accent4>
        <a:srgbClr val="D4ECEB"/>
      </a:accent4>
      <a:accent5>
        <a:srgbClr val="FFB560"/>
      </a:accent5>
      <a:accent6>
        <a:srgbClr val="C8CBCB"/>
      </a:accent6>
      <a:hlink>
        <a:srgbClr val="E6DBB7"/>
      </a:hlink>
      <a:folHlink>
        <a:srgbClr val="F49D7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8_T_PGO_Dove-Peace-16x9.pptx" id="{03B0FCC7-E47C-4E6C-B2E0-8E612DA9E47E}" vid="{88AACBF9-A624-458E-AA41-61CAEE973259}"/>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8_T_PGO_Dove-Peace-16x9.pptx" id="{03B0FCC7-E47C-4E6C-B2E0-8E612DA9E47E}" vid="{8A4DCBDC-8723-4557-A157-7B8FE77EDEF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Dove of Peace</dc:title>
  <dc:creator>PresentationGO.com</dc:creator>
  <dc:description>© Copyright PresentationGo.com</dc:description>
  <cp:lastModifiedBy>Christophe Barroche</cp:lastModifiedBy>
  <cp:revision>10</cp:revision>
  <dcterms:created xsi:type="dcterms:W3CDTF">2023-09-12T23:04:45Z</dcterms:created>
  <dcterms:modified xsi:type="dcterms:W3CDTF">2023-09-18T19:03:49Z</dcterms:modified>
  <cp:category>Templates</cp:category>
</cp:coreProperties>
</file>