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76" r:id="rId1"/>
    <p:sldMasterId id="2147483668" r:id="rId2"/>
  </p:sldMasterIdLst>
  <p:notesMasterIdLst>
    <p:notesMasterId r:id="rId6"/>
  </p:notesMasterIdLst>
  <p:sldIdLst>
    <p:sldId id="351" r:id="rId3"/>
    <p:sldId id="347" r:id="rId4"/>
    <p:sldId id="307" r:id="rId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F282E"/>
    <a:srgbClr val="29383E"/>
    <a:srgbClr val="101020"/>
    <a:srgbClr val="000000"/>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818" autoAdjust="0"/>
    <p:restoredTop sz="94013" autoAdjust="0"/>
  </p:normalViewPr>
  <p:slideViewPr>
    <p:cSldViewPr snapToGrid="0">
      <p:cViewPr varScale="1">
        <p:scale>
          <a:sx n="143" d="100"/>
          <a:sy n="143" d="100"/>
        </p:scale>
        <p:origin x="1110"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notesMaster" Target="notesMasters/notesMaster1.xml"/><Relationship Id="rId5" Type="http://schemas.openxmlformats.org/officeDocument/2006/relationships/slide" Target="slides/slide3.xml"/><Relationship Id="rId10"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9/12/2023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1</a:t>
            </a:fld>
            <a:endParaRPr lang="en-US"/>
          </a:p>
        </p:txBody>
      </p:sp>
    </p:spTree>
    <p:extLst>
      <p:ext uri="{BB962C8B-B14F-4D97-AF65-F5344CB8AC3E}">
        <p14:creationId xmlns:p14="http://schemas.microsoft.com/office/powerpoint/2010/main" val="13037889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2</a:t>
            </a:fld>
            <a:endParaRPr lang="en-US"/>
          </a:p>
        </p:txBody>
      </p:sp>
    </p:spTree>
    <p:extLst>
      <p:ext uri="{BB962C8B-B14F-4D97-AF65-F5344CB8AC3E}">
        <p14:creationId xmlns:p14="http://schemas.microsoft.com/office/powerpoint/2010/main" val="328504970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bg>
      <p:bgPr>
        <a:solidFill>
          <a:srgbClr val="1F282E"/>
        </a:solidFill>
        <a:effectLst/>
      </p:bgPr>
    </p:bg>
    <p:spTree>
      <p:nvGrpSpPr>
        <p:cNvPr id="1" name=""/>
        <p:cNvGrpSpPr/>
        <p:nvPr/>
      </p:nvGrpSpPr>
      <p:grpSpPr>
        <a:xfrm>
          <a:off x="0" y="0"/>
          <a:ext cx="0" cy="0"/>
          <a:chOff x="0" y="0"/>
          <a:chExt cx="0" cy="0"/>
        </a:xfrm>
      </p:grpSpPr>
      <p:sp>
        <p:nvSpPr>
          <p:cNvPr id="18" name="Picture Placeholder 3">
            <a:extLst>
              <a:ext uri="{FF2B5EF4-FFF2-40B4-BE49-F238E27FC236}">
                <a16:creationId xmlns:a16="http://schemas.microsoft.com/office/drawing/2014/main" id="{57DA706C-29F7-120F-35F8-6B73C6D58B9D}"/>
              </a:ext>
            </a:extLst>
          </p:cNvPr>
          <p:cNvSpPr>
            <a:spLocks noGrp="1"/>
          </p:cNvSpPr>
          <p:nvPr>
            <p:ph type="pic" sz="quarter" idx="13"/>
          </p:nvPr>
        </p:nvSpPr>
        <p:spPr>
          <a:xfrm>
            <a:off x="0" y="0"/>
            <a:ext cx="12192000" cy="6858000"/>
          </a:xfrm>
          <a:solidFill>
            <a:schemeClr val="bg1">
              <a:lumMod val="75000"/>
            </a:schemeClr>
          </a:solidFill>
        </p:spPr>
        <p:txBody>
          <a:bodyPr anchor="ctr"/>
          <a:lstStyle>
            <a:lvl1pPr marL="0" indent="0" algn="ctr">
              <a:buNone/>
              <a:defRPr>
                <a:solidFill>
                  <a:srgbClr val="1F282E"/>
                </a:solidFill>
              </a:defRPr>
            </a:lvl1pPr>
          </a:lstStyle>
          <a:p>
            <a:endParaRPr lang="en-US"/>
          </a:p>
        </p:txBody>
      </p:sp>
    </p:spTree>
    <p:extLst>
      <p:ext uri="{BB962C8B-B14F-4D97-AF65-F5344CB8AC3E}">
        <p14:creationId xmlns:p14="http://schemas.microsoft.com/office/powerpoint/2010/main" val="1706071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ver 2b">
    <p:spTree>
      <p:nvGrpSpPr>
        <p:cNvPr id="1" name=""/>
        <p:cNvGrpSpPr/>
        <p:nvPr/>
      </p:nvGrpSpPr>
      <p:grpSpPr>
        <a:xfrm>
          <a:off x="0" y="0"/>
          <a:ext cx="0" cy="0"/>
          <a:chOff x="0" y="0"/>
          <a:chExt cx="0" cy="0"/>
        </a:xfrm>
      </p:grpSpPr>
      <p:sp>
        <p:nvSpPr>
          <p:cNvPr id="7" name="Picture Placeholder 3">
            <a:extLst>
              <a:ext uri="{FF2B5EF4-FFF2-40B4-BE49-F238E27FC236}">
                <a16:creationId xmlns:a16="http://schemas.microsoft.com/office/drawing/2014/main" id="{EACB11DC-9022-1D1B-CFE0-A912BF029AFD}"/>
              </a:ext>
            </a:extLst>
          </p:cNvPr>
          <p:cNvSpPr>
            <a:spLocks noGrp="1"/>
          </p:cNvSpPr>
          <p:nvPr>
            <p:ph type="pic" sz="quarter" idx="13"/>
          </p:nvPr>
        </p:nvSpPr>
        <p:spPr>
          <a:xfrm>
            <a:off x="0" y="0"/>
            <a:ext cx="12192000" cy="6858000"/>
          </a:xfrm>
          <a:solidFill>
            <a:schemeClr val="bg1">
              <a:lumMod val="75000"/>
            </a:schemeClr>
          </a:solidFill>
        </p:spPr>
        <p:txBody>
          <a:bodyPr anchor="ctr"/>
          <a:lstStyle>
            <a:lvl1pPr marL="0" indent="0" algn="ctr">
              <a:buNone/>
              <a:defRPr>
                <a:solidFill>
                  <a:srgbClr val="1F282E"/>
                </a:solidFill>
              </a:defRPr>
            </a:lvl1pPr>
          </a:lstStyle>
          <a:p>
            <a:endParaRPr lang="en-US"/>
          </a:p>
        </p:txBody>
      </p:sp>
      <p:sp>
        <p:nvSpPr>
          <p:cNvPr id="2" name="Title 1">
            <a:extLst>
              <a:ext uri="{FF2B5EF4-FFF2-40B4-BE49-F238E27FC236}">
                <a16:creationId xmlns:a16="http://schemas.microsoft.com/office/drawing/2014/main" id="{8062537F-7AF9-E696-9D43-073C1695F871}"/>
              </a:ext>
            </a:extLst>
          </p:cNvPr>
          <p:cNvSpPr>
            <a:spLocks noGrp="1"/>
          </p:cNvSpPr>
          <p:nvPr>
            <p:ph type="ctrTitle"/>
          </p:nvPr>
        </p:nvSpPr>
        <p:spPr>
          <a:xfrm>
            <a:off x="6591300" y="0"/>
            <a:ext cx="5494020" cy="3288983"/>
          </a:xfrm>
        </p:spPr>
        <p:txBody>
          <a:bodyPr anchor="b"/>
          <a:lstStyle>
            <a:lvl1pPr algn="ctr">
              <a:defRPr sz="6000"/>
            </a:lvl1pPr>
          </a:lstStyle>
          <a:p>
            <a:r>
              <a:rPr lang="en-US" dirty="0"/>
              <a:t>Click to edit Master title style</a:t>
            </a:r>
          </a:p>
        </p:txBody>
      </p:sp>
      <p:sp>
        <p:nvSpPr>
          <p:cNvPr id="3" name="Subtitle 2">
            <a:extLst>
              <a:ext uri="{FF2B5EF4-FFF2-40B4-BE49-F238E27FC236}">
                <a16:creationId xmlns:a16="http://schemas.microsoft.com/office/drawing/2014/main" id="{A2A94E85-7587-A027-F594-2DE23CC0DFD4}"/>
              </a:ext>
            </a:extLst>
          </p:cNvPr>
          <p:cNvSpPr>
            <a:spLocks noGrp="1"/>
          </p:cNvSpPr>
          <p:nvPr>
            <p:ph type="subTitle" idx="1"/>
          </p:nvPr>
        </p:nvSpPr>
        <p:spPr>
          <a:xfrm>
            <a:off x="6591300" y="3381058"/>
            <a:ext cx="549402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BD5591D5-C91C-7615-1E55-473528A1725C}"/>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7B97FBB3-7FDA-5362-8DAF-B9842740F54C}"/>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052FBC17-924A-00CA-B225-41B6F88B8E04}"/>
              </a:ext>
            </a:extLst>
          </p:cNvPr>
          <p:cNvSpPr>
            <a:spLocks noGrp="1"/>
          </p:cNvSpPr>
          <p:nvPr>
            <p:ph type="sldNum" sz="quarter" idx="12"/>
          </p:nvPr>
        </p:nvSpPr>
        <p:spPr/>
        <p:txBody>
          <a:bodyPr/>
          <a:lstStyle/>
          <a:p>
            <a:fld id="{185F14C5-B4E7-4224-92B0-F3500720FC4F}" type="slidenum">
              <a:rPr lang="en-US" smtClean="0"/>
              <a:t>‹#›</a:t>
            </a:fld>
            <a:endParaRPr lang="en-US"/>
          </a:p>
        </p:txBody>
      </p:sp>
    </p:spTree>
    <p:extLst>
      <p:ext uri="{BB962C8B-B14F-4D97-AF65-F5344CB8AC3E}">
        <p14:creationId xmlns:p14="http://schemas.microsoft.com/office/powerpoint/2010/main" val="9199498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D08B00A-9A13-4AB1-A72D-2F499BA2EBAB}"/>
              </a:ext>
            </a:extLst>
          </p:cNvPr>
          <p:cNvSpPr>
            <a:spLocks noGrp="1"/>
          </p:cNvSpPr>
          <p:nvPr>
            <p:ph type="title"/>
          </p:nvPr>
        </p:nvSpPr>
        <p:spPr>
          <a:xfrm>
            <a:off x="4041683" y="365125"/>
            <a:ext cx="5929035" cy="1325563"/>
          </a:xfrm>
        </p:spPr>
        <p:txBody>
          <a:bodyPr/>
          <a:lstStyle>
            <a:lvl1pPr>
              <a:defRPr>
                <a:solidFill>
                  <a:schemeClr val="tx2"/>
                </a:solidFill>
              </a:defRPr>
            </a:lvl1pPr>
          </a:lstStyle>
          <a:p>
            <a:r>
              <a:rPr lang="en-US" dirty="0"/>
              <a:t>Click to edit Master title style</a:t>
            </a:r>
          </a:p>
        </p:txBody>
      </p:sp>
      <p:sp>
        <p:nvSpPr>
          <p:cNvPr id="18" name="Content Placeholder 2">
            <a:extLst>
              <a:ext uri="{FF2B5EF4-FFF2-40B4-BE49-F238E27FC236}">
                <a16:creationId xmlns:a16="http://schemas.microsoft.com/office/drawing/2014/main" id="{489DC5E6-DDCD-4B67-B47F-0BD6C54B83D2}"/>
              </a:ext>
            </a:extLst>
          </p:cNvPr>
          <p:cNvSpPr>
            <a:spLocks noGrp="1"/>
          </p:cNvSpPr>
          <p:nvPr>
            <p:ph idx="1"/>
          </p:nvPr>
        </p:nvSpPr>
        <p:spPr>
          <a:xfrm>
            <a:off x="4041683" y="1825625"/>
            <a:ext cx="7705726" cy="4351338"/>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Date Placeholder 3">
            <a:extLst>
              <a:ext uri="{FF2B5EF4-FFF2-40B4-BE49-F238E27FC236}">
                <a16:creationId xmlns:a16="http://schemas.microsoft.com/office/drawing/2014/main" id="{FF73AD16-7BD5-F9A2-560F-6854AADF6E68}"/>
              </a:ext>
            </a:extLst>
          </p:cNvPr>
          <p:cNvSpPr>
            <a:spLocks noGrp="1"/>
          </p:cNvSpPr>
          <p:nvPr>
            <p:ph type="dt" sz="half" idx="10"/>
          </p:nvPr>
        </p:nvSpPr>
        <p:spPr>
          <a:xfrm>
            <a:off x="4041683" y="6356350"/>
            <a:ext cx="1209675" cy="365125"/>
          </a:xfrm>
        </p:spPr>
        <p:txBody>
          <a:bodyPr/>
          <a:lstStyle/>
          <a:p>
            <a:r>
              <a:rPr lang="en-US"/>
              <a:t>Date</a:t>
            </a:r>
          </a:p>
        </p:txBody>
      </p:sp>
      <p:sp>
        <p:nvSpPr>
          <p:cNvPr id="11" name="Footer Placeholder 4">
            <a:extLst>
              <a:ext uri="{FF2B5EF4-FFF2-40B4-BE49-F238E27FC236}">
                <a16:creationId xmlns:a16="http://schemas.microsoft.com/office/drawing/2014/main" id="{27713BB5-14B9-3F03-972E-8882463C0E42}"/>
              </a:ext>
            </a:extLst>
          </p:cNvPr>
          <p:cNvSpPr>
            <a:spLocks noGrp="1"/>
          </p:cNvSpPr>
          <p:nvPr>
            <p:ph type="ftr" sz="quarter" idx="11"/>
          </p:nvPr>
        </p:nvSpPr>
        <p:spPr>
          <a:xfrm>
            <a:off x="5526157" y="6356350"/>
            <a:ext cx="4739263" cy="365125"/>
          </a:xfrm>
        </p:spPr>
        <p:txBody>
          <a:bodyPr/>
          <a:lstStyle/>
          <a:p>
            <a:r>
              <a:rPr lang="en-US" dirty="0"/>
              <a:t>Your Footer Here</a:t>
            </a:r>
          </a:p>
        </p:txBody>
      </p:sp>
      <p:sp>
        <p:nvSpPr>
          <p:cNvPr id="13" name="Slide Number Placeholder 5">
            <a:extLst>
              <a:ext uri="{FF2B5EF4-FFF2-40B4-BE49-F238E27FC236}">
                <a16:creationId xmlns:a16="http://schemas.microsoft.com/office/drawing/2014/main" id="{3C1EE7B4-B388-4D51-A741-97264A556981}"/>
              </a:ext>
            </a:extLst>
          </p:cNvPr>
          <p:cNvSpPr>
            <a:spLocks noGrp="1"/>
          </p:cNvSpPr>
          <p:nvPr>
            <p:ph type="sldNum" sz="quarter" idx="12"/>
          </p:nvPr>
        </p:nvSpPr>
        <p:spPr>
          <a:xfrm>
            <a:off x="10537734" y="6356350"/>
            <a:ext cx="1209675" cy="365125"/>
          </a:xfrm>
        </p:spPr>
        <p:txBody>
          <a:bodyPr/>
          <a:lstStyle/>
          <a:p>
            <a:fld id="{672B7600-67E3-4D97-B453-880E2742B982}" type="slidenum">
              <a:rPr lang="en-US" smtClean="0"/>
              <a:t>‹#›</a:t>
            </a:fld>
            <a:endParaRPr lang="en-US"/>
          </a:p>
        </p:txBody>
      </p:sp>
      <p:sp>
        <p:nvSpPr>
          <p:cNvPr id="4" name="Picture Placeholder 3">
            <a:extLst>
              <a:ext uri="{FF2B5EF4-FFF2-40B4-BE49-F238E27FC236}">
                <a16:creationId xmlns:a16="http://schemas.microsoft.com/office/drawing/2014/main" id="{ED497197-2A25-7686-D4E9-DD8601F2D953}"/>
              </a:ext>
            </a:extLst>
          </p:cNvPr>
          <p:cNvSpPr>
            <a:spLocks noGrp="1"/>
          </p:cNvSpPr>
          <p:nvPr>
            <p:ph type="pic" sz="quarter" idx="13"/>
          </p:nvPr>
        </p:nvSpPr>
        <p:spPr>
          <a:xfrm>
            <a:off x="0" y="0"/>
            <a:ext cx="3684588" cy="6858000"/>
          </a:xfrm>
          <a:solidFill>
            <a:schemeClr val="bg1">
              <a:lumMod val="75000"/>
            </a:schemeClr>
          </a:solidFill>
        </p:spPr>
        <p:txBody>
          <a:bodyPr anchor="ctr"/>
          <a:lstStyle>
            <a:lvl1pPr marL="0" indent="0" algn="ctr">
              <a:buNone/>
              <a:defRPr>
                <a:solidFill>
                  <a:srgbClr val="1F282E"/>
                </a:solidFill>
              </a:defRPr>
            </a:lvl1pPr>
          </a:lstStyle>
          <a:p>
            <a:endParaRPr lang="en-US"/>
          </a:p>
        </p:txBody>
      </p:sp>
    </p:spTree>
    <p:extLst>
      <p:ext uri="{BB962C8B-B14F-4D97-AF65-F5344CB8AC3E}">
        <p14:creationId xmlns:p14="http://schemas.microsoft.com/office/powerpoint/2010/main" val="16057573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1465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extBox 1"/>
          <p:cNvSpPr txBox="1"/>
          <p:nvPr userDrawn="1"/>
        </p:nvSpPr>
        <p:spPr>
          <a:xfrm>
            <a:off x="4123473" y="5982900"/>
            <a:ext cx="3945053" cy="646331"/>
          </a:xfrm>
          <a:prstGeom prst="rect">
            <a:avLst/>
          </a:prstGeom>
          <a:noFill/>
        </p:spPr>
        <p:txBody>
          <a:bodyPr wrap="square" rtlCol="0" anchor="ctr">
            <a:spAutoFit/>
          </a:bodyPr>
          <a:lstStyle/>
          <a:p>
            <a:pPr algn="ctr"/>
            <a:r>
              <a:rPr lang="en-US" sz="1800" dirty="0">
                <a:solidFill>
                  <a:srgbClr val="A5CD00"/>
                </a:solidFill>
              </a:rPr>
              <a:t>T</a:t>
            </a:r>
            <a:r>
              <a:rPr lang="en-US" sz="1800" baseline="0" dirty="0">
                <a:solidFill>
                  <a:srgbClr val="A5CD00"/>
                </a:solidFill>
              </a:rPr>
              <a:t>he free PowerPoint and Google Slides template library</a:t>
            </a:r>
            <a:endParaRPr lang="en-US" sz="1800" dirty="0">
              <a:solidFill>
                <a:srgbClr val="A5CD00"/>
              </a:solidFill>
            </a:endParaRPr>
          </a:p>
        </p:txBody>
      </p:sp>
      <p:grpSp>
        <p:nvGrpSpPr>
          <p:cNvPr id="8" name="Group 7"/>
          <p:cNvGrpSpPr/>
          <p:nvPr userDrawn="1"/>
        </p:nvGrpSpPr>
        <p:grpSpPr>
          <a:xfrm>
            <a:off x="4983933" y="2633133"/>
            <a:ext cx="2224135" cy="369332"/>
            <a:chOff x="3459936" y="2633133"/>
            <a:chExt cx="2224135" cy="369332"/>
          </a:xfrm>
        </p:grpSpPr>
        <p:sp>
          <p:nvSpPr>
            <p:cNvPr id="9" name="TextBox 8"/>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hyperlink" Target="http://www.presentationgo.com/" TargetMode="External"/><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1F282E"/>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2">
                    <a:lumMod val="65000"/>
                  </a:schemeClr>
                </a:solidFill>
                <a:latin typeface="+mn-lt"/>
              </a:defRPr>
            </a:lvl1pPr>
          </a:lstStyle>
          <a:p>
            <a:r>
              <a:rPr lang="en-US"/>
              <a:t>Date</a:t>
            </a:r>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2">
                    <a:lumMod val="65000"/>
                  </a:schemeClr>
                </a:solidFill>
                <a:latin typeface="+mn-lt"/>
              </a:defRPr>
            </a:lvl1pPr>
          </a:lstStyle>
          <a:p>
            <a:r>
              <a:rPr lang="en-US"/>
              <a:t>Your Footer Here</a:t>
            </a: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2">
                    <a:lumMod val="65000"/>
                  </a:schemeClr>
                </a:solidFill>
                <a:latin typeface="+mn-lt"/>
              </a:defRPr>
            </a:lvl1pPr>
          </a:lstStyle>
          <a:p>
            <a:fld id="{672B7600-67E3-4D97-B453-880E2742B982}" type="slidenum">
              <a:rPr lang="en-US" smtClean="0"/>
              <a:pPr/>
              <a:t>‹#›</a:t>
            </a:fld>
            <a:endParaRPr lang="en-US"/>
          </a:p>
        </p:txBody>
      </p:sp>
      <p:sp>
        <p:nvSpPr>
          <p:cNvPr id="7" name="Rectangle 6">
            <a:extLst>
              <a:ext uri="{FF2B5EF4-FFF2-40B4-BE49-F238E27FC236}">
                <a16:creationId xmlns:a16="http://schemas.microsoft.com/office/drawing/2014/main" id="{9793780E-9A94-4D66-9FC2-734AC5AEF5F1}"/>
              </a:ext>
            </a:extLst>
          </p:cNvPr>
          <p:cNvSpPr/>
          <p:nvPr userDrawn="1"/>
        </p:nvSpPr>
        <p:spPr>
          <a:xfrm>
            <a:off x="-12701" y="7007226"/>
            <a:ext cx="1661032"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6"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grpSp>
        <p:nvGrpSpPr>
          <p:cNvPr id="8" name="Group 7">
            <a:extLst>
              <a:ext uri="{FF2B5EF4-FFF2-40B4-BE49-F238E27FC236}">
                <a16:creationId xmlns:a16="http://schemas.microsoft.com/office/drawing/2014/main" id="{7432F9B4-C534-44E7-8E53-6B3CF87C8383}"/>
              </a:ext>
            </a:extLst>
          </p:cNvPr>
          <p:cNvGrpSpPr/>
          <p:nvPr userDrawn="1"/>
        </p:nvGrpSpPr>
        <p:grpSpPr>
          <a:xfrm>
            <a:off x="-1654908" y="-16654"/>
            <a:ext cx="1569183" cy="612144"/>
            <a:chOff x="-2096383" y="21447"/>
            <a:chExt cx="1569183" cy="612144"/>
          </a:xfrm>
        </p:grpSpPr>
        <p:sp>
          <p:nvSpPr>
            <p:cNvPr id="9" name="TextBox 8">
              <a:extLst>
                <a:ext uri="{FF2B5EF4-FFF2-40B4-BE49-F238E27FC236}">
                  <a16:creationId xmlns:a16="http://schemas.microsoft.com/office/drawing/2014/main" id="{86BD643E-9383-4DCE-97E0-18B6179C2E33}"/>
                </a:ext>
              </a:extLst>
            </p:cNvPr>
            <p:cNvSpPr txBox="1"/>
            <p:nvPr userDrawn="1"/>
          </p:nvSpPr>
          <p:spPr>
            <a:xfrm>
              <a:off x="-2096383" y="21447"/>
              <a:ext cx="365806" cy="246221"/>
            </a:xfrm>
            <a:prstGeom prst="rect">
              <a:avLst/>
            </a:prstGeom>
            <a:noFill/>
          </p:spPr>
          <p:txBody>
            <a:bodyPr wrap="none" rtlCol="0">
              <a:spAutoFit/>
            </a:bodyPr>
            <a:lstStyle/>
            <a:p>
              <a:r>
                <a:rPr lang="en-US" sz="1000" dirty="0">
                  <a:solidFill>
                    <a:srgbClr val="000000"/>
                  </a:solidFill>
                  <a:latin typeface="Open Sans" panose="020B0606030504020204" pitchFamily="34" charset="0"/>
                  <a:ea typeface="Open Sans" panose="020B0606030504020204" pitchFamily="34" charset="0"/>
                  <a:cs typeface="Open Sans" panose="020B0606030504020204" pitchFamily="34" charset="0"/>
                </a:rPr>
                <a:t>By:</a:t>
              </a:r>
            </a:p>
          </p:txBody>
        </p:sp>
        <p:sp>
          <p:nvSpPr>
            <p:cNvPr id="10" name="TextBox 9">
              <a:extLst>
                <a:ext uri="{FF2B5EF4-FFF2-40B4-BE49-F238E27FC236}">
                  <a16:creationId xmlns:a16="http://schemas.microsoft.com/office/drawing/2014/main" id="{3C47BF03-421F-44AE-8D61-516BA442BCFD}"/>
                </a:ext>
              </a:extLst>
            </p:cNvPr>
            <p:cNvSpPr txBox="1"/>
            <p:nvPr userDrawn="1"/>
          </p:nvSpPr>
          <p:spPr>
            <a:xfrm>
              <a:off x="-1002010" y="387370"/>
              <a:ext cx="474810" cy="246221"/>
            </a:xfrm>
            <a:prstGeom prst="rect">
              <a:avLst/>
            </a:prstGeom>
            <a:noFill/>
          </p:spPr>
          <p:txBody>
            <a:bodyPr wrap="none" rtlCol="0">
              <a:spAutoFit/>
            </a:bodyPr>
            <a:lstStyle/>
            <a:p>
              <a:r>
                <a:rPr lang="en-US" sz="1000" dirty="0">
                  <a:solidFill>
                    <a:srgbClr val="000000"/>
                  </a:solidFill>
                  <a:latin typeface="Open Sans" panose="020B0606030504020204" pitchFamily="34" charset="0"/>
                  <a:ea typeface="Open Sans" panose="020B0606030504020204" pitchFamily="34" charset="0"/>
                  <a:cs typeface="Open Sans" panose="020B0606030504020204" pitchFamily="34" charset="0"/>
                </a:rPr>
                <a:t>.com</a:t>
              </a:r>
            </a:p>
          </p:txBody>
        </p:sp>
        <p:pic>
          <p:nvPicPr>
            <p:cNvPr id="11" name="Picture 10">
              <a:extLst>
                <a:ext uri="{FF2B5EF4-FFF2-40B4-BE49-F238E27FC236}">
                  <a16:creationId xmlns:a16="http://schemas.microsoft.com/office/drawing/2014/main" id="{A25AF704-0297-4965-ABDA-DCACCBDEC43E}"/>
                </a:ext>
              </a:extLst>
            </p:cNvPr>
            <p:cNvPicPr>
              <a:picLocks noChangeAspect="1"/>
            </p:cNvPicPr>
            <p:nvPr userDrawn="1"/>
          </p:nvPicPr>
          <p:blipFill>
            <a:blip r:embed="rId7"/>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2263027695"/>
      </p:ext>
    </p:extLst>
  </p:cSld>
  <p:clrMap bg1="lt1" tx1="dk1" bg2="lt2" tx2="dk2" accent1="accent1" accent2="accent2" accent3="accent3" accent4="accent4" accent5="accent5" accent6="accent6" hlink="hlink" folHlink="folHlink"/>
  <p:sldLayoutIdLst>
    <p:sldLayoutId id="2147483688" r:id="rId1"/>
    <p:sldLayoutId id="2147483692" r:id="rId2"/>
    <p:sldLayoutId id="2147483689" r:id="rId3"/>
    <p:sldLayoutId id="2147483677" r:id="rId4"/>
  </p:sldLayoutIdLst>
  <p:hf hdr="0"/>
  <p:txStyles>
    <p:titleStyle>
      <a:lvl1pPr algn="l" defTabSz="914400" rtl="0" eaLnBrk="1" latinLnBrk="0" hangingPunct="1">
        <a:lnSpc>
          <a:spcPct val="90000"/>
        </a:lnSpc>
        <a:spcBef>
          <a:spcPct val="0"/>
        </a:spcBef>
        <a:buNone/>
        <a:defRPr sz="4400" b="1" kern="1200">
          <a:solidFill>
            <a:schemeClr val="tx2"/>
          </a:solidFill>
          <a:latin typeface="+mn-lt"/>
          <a:ea typeface="+mj-ea"/>
          <a:cs typeface="+mj-cs"/>
        </a:defRPr>
      </a:lvl1pPr>
    </p:titleStyle>
    <p:bodyStyle>
      <a:lvl1pPr marL="228600" indent="-228600" algn="l" defTabSz="914400" rtl="0" eaLnBrk="1" latinLnBrk="0" hangingPunct="1">
        <a:lnSpc>
          <a:spcPct val="100000"/>
        </a:lnSpc>
        <a:spcBef>
          <a:spcPts val="1000"/>
        </a:spcBef>
        <a:spcAft>
          <a:spcPts val="1200"/>
        </a:spcAft>
        <a:buFont typeface="Arial" panose="020B06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100000"/>
        </a:lnSpc>
        <a:spcBef>
          <a:spcPts val="500"/>
        </a:spcBef>
        <a:spcAft>
          <a:spcPts val="1200"/>
        </a:spcAft>
        <a:buFont typeface="Arial" panose="020B0604020202020204" pitchFamily="34" charset="0"/>
        <a:buChar char="•"/>
        <a:defRPr sz="2400" kern="1200">
          <a:solidFill>
            <a:schemeClr val="tx2"/>
          </a:solidFill>
          <a:latin typeface="+mn-lt"/>
          <a:ea typeface="+mn-ea"/>
          <a:cs typeface="+mn-cs"/>
        </a:defRPr>
      </a:lvl2pPr>
      <a:lvl3pPr marL="1143000" indent="-228600" algn="l" defTabSz="914400" rtl="0" eaLnBrk="1" latinLnBrk="0" hangingPunct="1">
        <a:lnSpc>
          <a:spcPct val="100000"/>
        </a:lnSpc>
        <a:spcBef>
          <a:spcPts val="500"/>
        </a:spcBef>
        <a:spcAft>
          <a:spcPts val="1200"/>
        </a:spcAft>
        <a:buFont typeface="Arial" panose="020B0604020202020204" pitchFamily="34" charset="0"/>
        <a:buChar char="•"/>
        <a:defRPr sz="2000" kern="1200">
          <a:solidFill>
            <a:schemeClr val="tx2"/>
          </a:solidFill>
          <a:latin typeface="+mn-lt"/>
          <a:ea typeface="+mn-ea"/>
          <a:cs typeface="+mn-cs"/>
        </a:defRPr>
      </a:lvl3pPr>
      <a:lvl4pPr marL="1600200" indent="-228600" algn="l" defTabSz="914400" rtl="0" eaLnBrk="1" latinLnBrk="0" hangingPunct="1">
        <a:lnSpc>
          <a:spcPct val="100000"/>
        </a:lnSpc>
        <a:spcBef>
          <a:spcPts val="500"/>
        </a:spcBef>
        <a:spcAft>
          <a:spcPts val="1200"/>
        </a:spcAft>
        <a:buFont typeface="Arial" panose="020B0604020202020204" pitchFamily="34" charset="0"/>
        <a:buChar char="•"/>
        <a:defRPr sz="1800" kern="1200">
          <a:solidFill>
            <a:schemeClr val="tx2"/>
          </a:solidFill>
          <a:latin typeface="+mn-lt"/>
          <a:ea typeface="+mn-ea"/>
          <a:cs typeface="+mn-cs"/>
        </a:defRPr>
      </a:lvl4pPr>
      <a:lvl5pPr marL="2057400" indent="-228600" algn="l" defTabSz="914400" rtl="0" eaLnBrk="1" latinLnBrk="0" hangingPunct="1">
        <a:lnSpc>
          <a:spcPct val="100000"/>
        </a:lnSpc>
        <a:spcBef>
          <a:spcPts val="500"/>
        </a:spcBef>
        <a:spcAft>
          <a:spcPts val="1200"/>
        </a:spcAft>
        <a:buFont typeface="Arial" panose="020B0604020202020204" pitchFamily="34" charset="0"/>
        <a:buChar char="•"/>
        <a:defRPr sz="18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Placeholder 5" descr="A person in a police uniform&#10;&#10;Description automatically generated">
            <a:extLst>
              <a:ext uri="{FF2B5EF4-FFF2-40B4-BE49-F238E27FC236}">
                <a16:creationId xmlns:a16="http://schemas.microsoft.com/office/drawing/2014/main" id="{27B1D626-F51D-4883-C1A3-A87861FCB629}"/>
              </a:ext>
            </a:extLst>
          </p:cNvPr>
          <p:cNvPicPr>
            <a:picLocks noGrp="1" noChangeAspect="1"/>
          </p:cNvPicPr>
          <p:nvPr>
            <p:ph type="pic" sz="quarter" idx="13"/>
          </p:nvPr>
        </p:nvPicPr>
        <p:blipFill>
          <a:blip r:embed="rId3"/>
          <a:srcRect/>
          <a:stretch/>
        </p:blipFill>
        <p:spPr/>
      </p:pic>
      <p:sp>
        <p:nvSpPr>
          <p:cNvPr id="2" name="Title 1">
            <a:extLst>
              <a:ext uri="{FF2B5EF4-FFF2-40B4-BE49-F238E27FC236}">
                <a16:creationId xmlns:a16="http://schemas.microsoft.com/office/drawing/2014/main" id="{1E997EC3-6457-049C-A5F2-F03970CD50B9}"/>
              </a:ext>
            </a:extLst>
          </p:cNvPr>
          <p:cNvSpPr>
            <a:spLocks noGrp="1"/>
          </p:cNvSpPr>
          <p:nvPr>
            <p:ph type="ctrTitle"/>
          </p:nvPr>
        </p:nvSpPr>
        <p:spPr/>
        <p:txBody>
          <a:bodyPr/>
          <a:lstStyle/>
          <a:p>
            <a:r>
              <a:rPr lang="en-US" dirty="0"/>
              <a:t>Title of your Presentation</a:t>
            </a:r>
          </a:p>
        </p:txBody>
      </p:sp>
      <p:sp>
        <p:nvSpPr>
          <p:cNvPr id="4" name="Subtitle 3">
            <a:extLst>
              <a:ext uri="{FF2B5EF4-FFF2-40B4-BE49-F238E27FC236}">
                <a16:creationId xmlns:a16="http://schemas.microsoft.com/office/drawing/2014/main" id="{EBB3CC7A-C29E-D08C-7CBE-CC68AFEBC2F8}"/>
              </a:ext>
            </a:extLst>
          </p:cNvPr>
          <p:cNvSpPr>
            <a:spLocks noGrp="1"/>
          </p:cNvSpPr>
          <p:nvPr>
            <p:ph type="subTitle" idx="1"/>
          </p:nvPr>
        </p:nvSpPr>
        <p:spPr/>
        <p:txBody>
          <a:bodyPr/>
          <a:lstStyle/>
          <a:p>
            <a:r>
              <a:rPr lang="en-US" dirty="0"/>
              <a:t>A Free Presentation Template</a:t>
            </a:r>
          </a:p>
        </p:txBody>
      </p:sp>
    </p:spTree>
    <p:extLst>
      <p:ext uri="{BB962C8B-B14F-4D97-AF65-F5344CB8AC3E}">
        <p14:creationId xmlns:p14="http://schemas.microsoft.com/office/powerpoint/2010/main" val="25459330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a:xfrm>
            <a:off x="4041683" y="365125"/>
            <a:ext cx="5929035" cy="1325563"/>
          </a:xfrm>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a:xfrm>
            <a:off x="4041683" y="1825625"/>
            <a:ext cx="7705726" cy="4351338"/>
          </a:xfrm>
        </p:spPr>
        <p:txBody>
          <a:bodyPr>
            <a:noAutofit/>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a:t>
            </a:r>
          </a:p>
        </p:txBody>
      </p:sp>
      <p:sp>
        <p:nvSpPr>
          <p:cNvPr id="6" name="Date Placeholder 5">
            <a:extLst>
              <a:ext uri="{FF2B5EF4-FFF2-40B4-BE49-F238E27FC236}">
                <a16:creationId xmlns:a16="http://schemas.microsoft.com/office/drawing/2014/main" id="{CCD26F59-6975-4286-98FB-2D4E0045784D}"/>
              </a:ext>
            </a:extLst>
          </p:cNvPr>
          <p:cNvSpPr>
            <a:spLocks noGrp="1"/>
          </p:cNvSpPr>
          <p:nvPr>
            <p:ph type="dt" sz="half" idx="10"/>
          </p:nvPr>
        </p:nvSpPr>
        <p:spPr>
          <a:xfrm>
            <a:off x="4041683" y="6356350"/>
            <a:ext cx="1209675" cy="365125"/>
          </a:xfrm>
        </p:spPr>
        <p:txBody>
          <a:bodyPr/>
          <a:lstStyle/>
          <a:p>
            <a:r>
              <a:rPr lang="en-US"/>
              <a:t>Date</a:t>
            </a:r>
          </a:p>
        </p:txBody>
      </p:sp>
      <p:sp>
        <p:nvSpPr>
          <p:cNvPr id="7" name="Footer Placeholder 6">
            <a:extLst>
              <a:ext uri="{FF2B5EF4-FFF2-40B4-BE49-F238E27FC236}">
                <a16:creationId xmlns:a16="http://schemas.microsoft.com/office/drawing/2014/main" id="{91337D04-F29E-4894-AA2C-9C669787F86E}"/>
              </a:ext>
            </a:extLst>
          </p:cNvPr>
          <p:cNvSpPr>
            <a:spLocks noGrp="1"/>
          </p:cNvSpPr>
          <p:nvPr>
            <p:ph type="ftr" sz="quarter" idx="11"/>
          </p:nvPr>
        </p:nvSpPr>
        <p:spPr>
          <a:xfrm>
            <a:off x="5526157" y="6356350"/>
            <a:ext cx="4739263" cy="365125"/>
          </a:xfrm>
        </p:spPr>
        <p:txBody>
          <a:bodyPr/>
          <a:lstStyle/>
          <a:p>
            <a:r>
              <a:rPr lang="en-US"/>
              <a:t>Your Footer Here</a:t>
            </a:r>
          </a:p>
        </p:txBody>
      </p:sp>
      <p:sp>
        <p:nvSpPr>
          <p:cNvPr id="8" name="Slide Number Placeholder 7">
            <a:extLst>
              <a:ext uri="{FF2B5EF4-FFF2-40B4-BE49-F238E27FC236}">
                <a16:creationId xmlns:a16="http://schemas.microsoft.com/office/drawing/2014/main" id="{8E294D89-4B92-4C25-93C3-28017F1DCBE7}"/>
              </a:ext>
            </a:extLst>
          </p:cNvPr>
          <p:cNvSpPr>
            <a:spLocks noGrp="1"/>
          </p:cNvSpPr>
          <p:nvPr>
            <p:ph type="sldNum" sz="quarter" idx="12"/>
          </p:nvPr>
        </p:nvSpPr>
        <p:spPr>
          <a:xfrm>
            <a:off x="10537734" y="6356350"/>
            <a:ext cx="1209675" cy="365125"/>
          </a:xfrm>
        </p:spPr>
        <p:txBody>
          <a:bodyPr/>
          <a:lstStyle/>
          <a:p>
            <a:fld id="{672B7600-67E3-4D97-B453-880E2742B982}" type="slidenum">
              <a:rPr lang="en-US" smtClean="0"/>
              <a:pPr/>
              <a:t>2</a:t>
            </a:fld>
            <a:endParaRPr lang="en-US"/>
          </a:p>
        </p:txBody>
      </p:sp>
      <p:pic>
        <p:nvPicPr>
          <p:cNvPr id="11" name="Picture Placeholder 10" descr="A person in a uniform&#10;&#10;Description automatically generated">
            <a:extLst>
              <a:ext uri="{FF2B5EF4-FFF2-40B4-BE49-F238E27FC236}">
                <a16:creationId xmlns:a16="http://schemas.microsoft.com/office/drawing/2014/main" id="{418E4B3B-D7E4-116A-B2E1-11730D810767}"/>
              </a:ext>
            </a:extLst>
          </p:cNvPr>
          <p:cNvPicPr>
            <a:picLocks noGrp="1" noChangeAspect="1"/>
          </p:cNvPicPr>
          <p:nvPr>
            <p:ph type="pic" sz="quarter" idx="13"/>
          </p:nvPr>
        </p:nvPicPr>
        <p:blipFill>
          <a:blip r:embed="rId3"/>
          <a:srcRect l="22" r="22"/>
          <a:stretch>
            <a:fillRect/>
          </a:stretch>
        </p:blipFill>
        <p:spPr/>
      </p:pic>
    </p:spTree>
    <p:extLst>
      <p:ext uri="{BB962C8B-B14F-4D97-AF65-F5344CB8AC3E}">
        <p14:creationId xmlns:p14="http://schemas.microsoft.com/office/powerpoint/2010/main" val="30341740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PresentationGO 1">
      <a:dk1>
        <a:srgbClr val="FFFFFF"/>
      </a:dk1>
      <a:lt1>
        <a:srgbClr val="FFFFFF"/>
      </a:lt1>
      <a:dk2>
        <a:srgbClr val="FFFFFF"/>
      </a:dk2>
      <a:lt2>
        <a:srgbClr val="19242F"/>
      </a:lt2>
      <a:accent1>
        <a:srgbClr val="1EA185"/>
      </a:accent1>
      <a:accent2>
        <a:srgbClr val="9BBB5C"/>
      </a:accent2>
      <a:accent3>
        <a:srgbClr val="F29B26"/>
      </a:accent3>
      <a:accent4>
        <a:srgbClr val="BD392F"/>
      </a:accent4>
      <a:accent5>
        <a:srgbClr val="445469"/>
      </a:accent5>
      <a:accent6>
        <a:srgbClr val="445469"/>
      </a:accent6>
      <a:hlink>
        <a:srgbClr val="F33B48"/>
      </a:hlink>
      <a:folHlink>
        <a:srgbClr val="FFC0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86_T_PGO_First-Responders-Police-Officers-16x9.pptx" id="{F36DF364-34A6-4E6F-A469-54D919DE7A0D}" vid="{E0275BE5-3116-4154-8E3E-34C531E669FF}"/>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86_T_PGO_First-Responders-Police-Officers-16x9.pptx" id="{F36DF364-34A6-4E6F-A469-54D919DE7A0D}" vid="{FF71968D-4723-4BA7-A671-81B3D4EF9E40}"/>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65</TotalTime>
  <Words>127</Words>
  <Application>Microsoft Office PowerPoint</Application>
  <PresentationFormat>Widescreen</PresentationFormat>
  <Paragraphs>14</Paragraphs>
  <Slides>3</Slides>
  <Notes>3</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3</vt:i4>
      </vt:variant>
    </vt:vector>
  </HeadingPairs>
  <TitlesOfParts>
    <vt:vector size="9" baseType="lpstr">
      <vt:lpstr>Arial</vt:lpstr>
      <vt:lpstr>Calibri</vt:lpstr>
      <vt:lpstr>Calibri Light</vt:lpstr>
      <vt:lpstr>Open Sans</vt:lpstr>
      <vt:lpstr>PresentationGO</vt:lpstr>
      <vt:lpstr>Designed by PresentationGO</vt:lpstr>
      <vt:lpstr>Title of your Presentation</vt:lpstr>
      <vt:lpstr>Title of your Slide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First Responders - Police Officers</dc:title>
  <dc:creator>PresentationGO.com</dc:creator>
  <dc:description>© Copyright PresentationGo.com</dc:description>
  <cp:lastModifiedBy>Christophe Barroche</cp:lastModifiedBy>
  <cp:revision>9</cp:revision>
  <dcterms:created xsi:type="dcterms:W3CDTF">2023-09-07T14:30:43Z</dcterms:created>
  <dcterms:modified xsi:type="dcterms:W3CDTF">2023-09-12T15:48:15Z</dcterms:modified>
  <cp:category>Templates</cp:category>
</cp:coreProperties>
</file>