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6" r:id="rId1"/>
    <p:sldMasterId id="2147483668" r:id="rId2"/>
  </p:sldMasterIdLst>
  <p:notesMasterIdLst>
    <p:notesMasterId r:id="rId7"/>
  </p:notesMasterIdLst>
  <p:sldIdLst>
    <p:sldId id="342" r:id="rId3"/>
    <p:sldId id="346" r:id="rId4"/>
    <p:sldId id="345" r:id="rId5"/>
    <p:sldId id="307"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F46"/>
    <a:srgbClr val="E6E7EA"/>
    <a:srgbClr val="101020"/>
    <a:srgbClr val="000000"/>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18" autoAdjust="0"/>
    <p:restoredTop sz="93659" autoAdjust="0"/>
  </p:normalViewPr>
  <p:slideViewPr>
    <p:cSldViewPr snapToGrid="0">
      <p:cViewPr>
        <p:scale>
          <a:sx n="125" d="100"/>
          <a:sy n="125" d="100"/>
        </p:scale>
        <p:origin x="1398"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1210384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rgbClr val="E6E7EA"/>
        </a:solidFill>
        <a:effectLst/>
      </p:bgPr>
    </p:bg>
    <p:spTree>
      <p:nvGrpSpPr>
        <p:cNvPr id="1" name=""/>
        <p:cNvGrpSpPr/>
        <p:nvPr/>
      </p:nvGrpSpPr>
      <p:grpSpPr>
        <a:xfrm>
          <a:off x="0" y="0"/>
          <a:ext cx="0" cy="0"/>
          <a:chOff x="0" y="0"/>
          <a:chExt cx="0" cy="0"/>
        </a:xfrm>
      </p:grpSpPr>
      <p:sp>
        <p:nvSpPr>
          <p:cNvPr id="18" name="Shape">
            <a:extLst>
              <a:ext uri="{FF2B5EF4-FFF2-40B4-BE49-F238E27FC236}">
                <a16:creationId xmlns:a16="http://schemas.microsoft.com/office/drawing/2014/main" id="{32BCA3E6-9454-CCF1-077E-FCA1C7BB11FF}"/>
              </a:ext>
            </a:extLst>
          </p:cNvPr>
          <p:cNvSpPr/>
          <p:nvPr/>
        </p:nvSpPr>
        <p:spPr>
          <a:xfrm>
            <a:off x="2" y="161926"/>
            <a:ext cx="10466068" cy="6465571"/>
          </a:xfrm>
          <a:custGeom>
            <a:avLst/>
            <a:gdLst/>
            <a:ahLst/>
            <a:cxnLst>
              <a:cxn ang="0">
                <a:pos x="wd2" y="hd2"/>
              </a:cxn>
              <a:cxn ang="5400000">
                <a:pos x="wd2" y="hd2"/>
              </a:cxn>
              <a:cxn ang="10800000">
                <a:pos x="wd2" y="hd2"/>
              </a:cxn>
              <a:cxn ang="16200000">
                <a:pos x="wd2" y="hd2"/>
              </a:cxn>
            </a:cxnLst>
            <a:rect l="0" t="0" r="r" b="b"/>
            <a:pathLst>
              <a:path w="21600" h="21600" extrusionOk="0">
                <a:moveTo>
                  <a:pt x="1366" y="15863"/>
                </a:moveTo>
                <a:lnTo>
                  <a:pt x="1586" y="14765"/>
                </a:lnTo>
                <a:lnTo>
                  <a:pt x="1008" y="14084"/>
                </a:lnTo>
                <a:lnTo>
                  <a:pt x="1722" y="14084"/>
                </a:lnTo>
                <a:lnTo>
                  <a:pt x="1942" y="12986"/>
                </a:lnTo>
                <a:lnTo>
                  <a:pt x="2162" y="14084"/>
                </a:lnTo>
                <a:lnTo>
                  <a:pt x="2876" y="14084"/>
                </a:lnTo>
                <a:lnTo>
                  <a:pt x="2298" y="14765"/>
                </a:lnTo>
                <a:lnTo>
                  <a:pt x="2518" y="15863"/>
                </a:lnTo>
                <a:lnTo>
                  <a:pt x="1940" y="15182"/>
                </a:lnTo>
                <a:lnTo>
                  <a:pt x="1366" y="15863"/>
                </a:lnTo>
                <a:close/>
                <a:moveTo>
                  <a:pt x="6914" y="19821"/>
                </a:moveTo>
                <a:lnTo>
                  <a:pt x="6693" y="18723"/>
                </a:lnTo>
                <a:lnTo>
                  <a:pt x="6473" y="19821"/>
                </a:lnTo>
                <a:lnTo>
                  <a:pt x="5760" y="19821"/>
                </a:lnTo>
                <a:lnTo>
                  <a:pt x="6338" y="20502"/>
                </a:lnTo>
                <a:lnTo>
                  <a:pt x="6118" y="21600"/>
                </a:lnTo>
                <a:lnTo>
                  <a:pt x="6695" y="20919"/>
                </a:lnTo>
                <a:lnTo>
                  <a:pt x="7273" y="21600"/>
                </a:lnTo>
                <a:lnTo>
                  <a:pt x="7053" y="20502"/>
                </a:lnTo>
                <a:lnTo>
                  <a:pt x="7631" y="19821"/>
                </a:lnTo>
                <a:lnTo>
                  <a:pt x="6914" y="19821"/>
                </a:lnTo>
                <a:close/>
                <a:moveTo>
                  <a:pt x="4376" y="19821"/>
                </a:moveTo>
                <a:lnTo>
                  <a:pt x="4156" y="18723"/>
                </a:lnTo>
                <a:lnTo>
                  <a:pt x="3935" y="19821"/>
                </a:lnTo>
                <a:lnTo>
                  <a:pt x="3222" y="19821"/>
                </a:lnTo>
                <a:lnTo>
                  <a:pt x="3800" y="20502"/>
                </a:lnTo>
                <a:lnTo>
                  <a:pt x="3580" y="21600"/>
                </a:lnTo>
                <a:lnTo>
                  <a:pt x="4158" y="20919"/>
                </a:lnTo>
                <a:lnTo>
                  <a:pt x="4736" y="21600"/>
                </a:lnTo>
                <a:lnTo>
                  <a:pt x="4515" y="20502"/>
                </a:lnTo>
                <a:lnTo>
                  <a:pt x="5093" y="19821"/>
                </a:lnTo>
                <a:lnTo>
                  <a:pt x="4376" y="19821"/>
                </a:lnTo>
                <a:close/>
                <a:moveTo>
                  <a:pt x="1836" y="19821"/>
                </a:moveTo>
                <a:lnTo>
                  <a:pt x="1616" y="18723"/>
                </a:lnTo>
                <a:lnTo>
                  <a:pt x="1396" y="19821"/>
                </a:lnTo>
                <a:lnTo>
                  <a:pt x="682" y="19821"/>
                </a:lnTo>
                <a:lnTo>
                  <a:pt x="1260" y="20502"/>
                </a:lnTo>
                <a:lnTo>
                  <a:pt x="1040" y="21600"/>
                </a:lnTo>
                <a:lnTo>
                  <a:pt x="1618" y="20919"/>
                </a:lnTo>
                <a:lnTo>
                  <a:pt x="2196" y="21600"/>
                </a:lnTo>
                <a:lnTo>
                  <a:pt x="1976" y="20502"/>
                </a:lnTo>
                <a:lnTo>
                  <a:pt x="2554" y="19821"/>
                </a:lnTo>
                <a:lnTo>
                  <a:pt x="1836" y="19821"/>
                </a:lnTo>
                <a:close/>
                <a:moveTo>
                  <a:pt x="3662" y="18733"/>
                </a:moveTo>
                <a:lnTo>
                  <a:pt x="3442" y="17635"/>
                </a:lnTo>
                <a:lnTo>
                  <a:pt x="4020" y="16954"/>
                </a:lnTo>
                <a:lnTo>
                  <a:pt x="3306" y="16954"/>
                </a:lnTo>
                <a:lnTo>
                  <a:pt x="3086" y="15856"/>
                </a:lnTo>
                <a:lnTo>
                  <a:pt x="2866" y="16954"/>
                </a:lnTo>
                <a:lnTo>
                  <a:pt x="2153" y="16954"/>
                </a:lnTo>
                <a:lnTo>
                  <a:pt x="2730" y="17635"/>
                </a:lnTo>
                <a:lnTo>
                  <a:pt x="2510" y="18733"/>
                </a:lnTo>
                <a:lnTo>
                  <a:pt x="3088" y="18052"/>
                </a:lnTo>
                <a:lnTo>
                  <a:pt x="3662" y="18733"/>
                </a:lnTo>
                <a:close/>
                <a:moveTo>
                  <a:pt x="7863" y="6838"/>
                </a:moveTo>
                <a:lnTo>
                  <a:pt x="7643" y="5740"/>
                </a:lnTo>
                <a:lnTo>
                  <a:pt x="7423" y="6838"/>
                </a:lnTo>
                <a:lnTo>
                  <a:pt x="6709" y="6838"/>
                </a:lnTo>
                <a:lnTo>
                  <a:pt x="7287" y="7519"/>
                </a:lnTo>
                <a:lnTo>
                  <a:pt x="7067" y="8617"/>
                </a:lnTo>
                <a:lnTo>
                  <a:pt x="7645" y="7936"/>
                </a:lnTo>
                <a:lnTo>
                  <a:pt x="8223" y="8617"/>
                </a:lnTo>
                <a:lnTo>
                  <a:pt x="8003" y="7519"/>
                </a:lnTo>
                <a:lnTo>
                  <a:pt x="8581" y="6838"/>
                </a:lnTo>
                <a:lnTo>
                  <a:pt x="7863" y="6838"/>
                </a:lnTo>
                <a:close/>
                <a:moveTo>
                  <a:pt x="6202" y="18733"/>
                </a:moveTo>
                <a:lnTo>
                  <a:pt x="5982" y="17635"/>
                </a:lnTo>
                <a:lnTo>
                  <a:pt x="6560" y="16954"/>
                </a:lnTo>
                <a:lnTo>
                  <a:pt x="5846" y="16954"/>
                </a:lnTo>
                <a:lnTo>
                  <a:pt x="5626" y="15856"/>
                </a:lnTo>
                <a:lnTo>
                  <a:pt x="5406" y="16954"/>
                </a:lnTo>
                <a:lnTo>
                  <a:pt x="4692" y="16954"/>
                </a:lnTo>
                <a:lnTo>
                  <a:pt x="5270" y="17635"/>
                </a:lnTo>
                <a:lnTo>
                  <a:pt x="5050" y="18733"/>
                </a:lnTo>
                <a:lnTo>
                  <a:pt x="5628" y="18052"/>
                </a:lnTo>
                <a:lnTo>
                  <a:pt x="6202" y="18733"/>
                </a:lnTo>
                <a:close/>
                <a:moveTo>
                  <a:pt x="4124" y="14765"/>
                </a:moveTo>
                <a:lnTo>
                  <a:pt x="3904" y="15863"/>
                </a:lnTo>
                <a:lnTo>
                  <a:pt x="4482" y="15182"/>
                </a:lnTo>
                <a:lnTo>
                  <a:pt x="5060" y="15863"/>
                </a:lnTo>
                <a:lnTo>
                  <a:pt x="4840" y="14765"/>
                </a:lnTo>
                <a:lnTo>
                  <a:pt x="5418" y="14084"/>
                </a:lnTo>
                <a:lnTo>
                  <a:pt x="4704" y="14084"/>
                </a:lnTo>
                <a:lnTo>
                  <a:pt x="4484" y="12986"/>
                </a:lnTo>
                <a:lnTo>
                  <a:pt x="4264" y="14084"/>
                </a:lnTo>
                <a:lnTo>
                  <a:pt x="3550" y="14084"/>
                </a:lnTo>
                <a:lnTo>
                  <a:pt x="4124" y="14765"/>
                </a:lnTo>
                <a:close/>
                <a:moveTo>
                  <a:pt x="5325" y="6838"/>
                </a:moveTo>
                <a:lnTo>
                  <a:pt x="5105" y="5740"/>
                </a:lnTo>
                <a:lnTo>
                  <a:pt x="4885" y="6838"/>
                </a:lnTo>
                <a:lnTo>
                  <a:pt x="4171" y="6838"/>
                </a:lnTo>
                <a:lnTo>
                  <a:pt x="4749" y="7519"/>
                </a:lnTo>
                <a:lnTo>
                  <a:pt x="4529" y="8617"/>
                </a:lnTo>
                <a:lnTo>
                  <a:pt x="5107" y="7936"/>
                </a:lnTo>
                <a:lnTo>
                  <a:pt x="5685" y="8617"/>
                </a:lnTo>
                <a:lnTo>
                  <a:pt x="5465" y="7519"/>
                </a:lnTo>
                <a:lnTo>
                  <a:pt x="6043" y="6838"/>
                </a:lnTo>
                <a:lnTo>
                  <a:pt x="5325" y="6838"/>
                </a:lnTo>
                <a:close/>
                <a:moveTo>
                  <a:pt x="16727" y="2870"/>
                </a:moveTo>
                <a:lnTo>
                  <a:pt x="16507" y="3968"/>
                </a:lnTo>
                <a:lnTo>
                  <a:pt x="15793" y="3968"/>
                </a:lnTo>
                <a:lnTo>
                  <a:pt x="16371" y="4649"/>
                </a:lnTo>
                <a:lnTo>
                  <a:pt x="16151" y="5747"/>
                </a:lnTo>
                <a:lnTo>
                  <a:pt x="16729" y="5066"/>
                </a:lnTo>
                <a:lnTo>
                  <a:pt x="17307" y="5747"/>
                </a:lnTo>
                <a:lnTo>
                  <a:pt x="17087" y="4649"/>
                </a:lnTo>
                <a:lnTo>
                  <a:pt x="17665" y="3968"/>
                </a:lnTo>
                <a:lnTo>
                  <a:pt x="16951" y="3968"/>
                </a:lnTo>
                <a:lnTo>
                  <a:pt x="16727" y="2870"/>
                </a:lnTo>
                <a:close/>
                <a:moveTo>
                  <a:pt x="18016" y="6838"/>
                </a:moveTo>
                <a:lnTo>
                  <a:pt x="17796" y="5740"/>
                </a:lnTo>
                <a:lnTo>
                  <a:pt x="17576" y="6838"/>
                </a:lnTo>
                <a:lnTo>
                  <a:pt x="16861" y="6838"/>
                </a:lnTo>
                <a:lnTo>
                  <a:pt x="17438" y="7519"/>
                </a:lnTo>
                <a:lnTo>
                  <a:pt x="17218" y="8617"/>
                </a:lnTo>
                <a:lnTo>
                  <a:pt x="17796" y="7936"/>
                </a:lnTo>
                <a:lnTo>
                  <a:pt x="18374" y="8617"/>
                </a:lnTo>
                <a:lnTo>
                  <a:pt x="18154" y="7519"/>
                </a:lnTo>
                <a:lnTo>
                  <a:pt x="18732" y="6838"/>
                </a:lnTo>
                <a:lnTo>
                  <a:pt x="18016" y="6838"/>
                </a:lnTo>
                <a:close/>
                <a:moveTo>
                  <a:pt x="18123" y="0"/>
                </a:moveTo>
                <a:lnTo>
                  <a:pt x="17902" y="1098"/>
                </a:lnTo>
                <a:lnTo>
                  <a:pt x="17189" y="1098"/>
                </a:lnTo>
                <a:lnTo>
                  <a:pt x="17767" y="1779"/>
                </a:lnTo>
                <a:lnTo>
                  <a:pt x="17547" y="2877"/>
                </a:lnTo>
                <a:lnTo>
                  <a:pt x="18124" y="2196"/>
                </a:lnTo>
                <a:lnTo>
                  <a:pt x="18702" y="2877"/>
                </a:lnTo>
                <a:lnTo>
                  <a:pt x="18482" y="1779"/>
                </a:lnTo>
                <a:lnTo>
                  <a:pt x="19060" y="1098"/>
                </a:lnTo>
                <a:lnTo>
                  <a:pt x="18347" y="1098"/>
                </a:lnTo>
                <a:lnTo>
                  <a:pt x="18123" y="0"/>
                </a:lnTo>
                <a:close/>
                <a:moveTo>
                  <a:pt x="19487" y="3968"/>
                </a:moveTo>
                <a:lnTo>
                  <a:pt x="19267" y="2870"/>
                </a:lnTo>
                <a:lnTo>
                  <a:pt x="19046" y="3968"/>
                </a:lnTo>
                <a:lnTo>
                  <a:pt x="18333" y="3968"/>
                </a:lnTo>
                <a:lnTo>
                  <a:pt x="18911" y="4649"/>
                </a:lnTo>
                <a:lnTo>
                  <a:pt x="18691" y="5747"/>
                </a:lnTo>
                <a:lnTo>
                  <a:pt x="19269" y="5066"/>
                </a:lnTo>
                <a:lnTo>
                  <a:pt x="19847" y="5747"/>
                </a:lnTo>
                <a:lnTo>
                  <a:pt x="19626" y="4649"/>
                </a:lnTo>
                <a:lnTo>
                  <a:pt x="20204" y="3968"/>
                </a:lnTo>
                <a:lnTo>
                  <a:pt x="19487" y="3968"/>
                </a:lnTo>
                <a:close/>
                <a:moveTo>
                  <a:pt x="0" y="18698"/>
                </a:moveTo>
                <a:lnTo>
                  <a:pt x="548" y="18055"/>
                </a:lnTo>
                <a:lnTo>
                  <a:pt x="1126" y="18736"/>
                </a:lnTo>
                <a:lnTo>
                  <a:pt x="906" y="17638"/>
                </a:lnTo>
                <a:lnTo>
                  <a:pt x="1484" y="16957"/>
                </a:lnTo>
                <a:lnTo>
                  <a:pt x="771" y="16957"/>
                </a:lnTo>
                <a:lnTo>
                  <a:pt x="550" y="15860"/>
                </a:lnTo>
                <a:lnTo>
                  <a:pt x="330" y="16957"/>
                </a:lnTo>
                <a:lnTo>
                  <a:pt x="4" y="16957"/>
                </a:lnTo>
                <a:lnTo>
                  <a:pt x="4" y="17412"/>
                </a:lnTo>
                <a:lnTo>
                  <a:pt x="195" y="17638"/>
                </a:lnTo>
                <a:lnTo>
                  <a:pt x="4" y="18590"/>
                </a:lnTo>
                <a:lnTo>
                  <a:pt x="4" y="18698"/>
                </a:lnTo>
                <a:close/>
                <a:moveTo>
                  <a:pt x="13460" y="16954"/>
                </a:moveTo>
                <a:lnTo>
                  <a:pt x="13240" y="15856"/>
                </a:lnTo>
                <a:lnTo>
                  <a:pt x="13019" y="16954"/>
                </a:lnTo>
                <a:lnTo>
                  <a:pt x="12306" y="16954"/>
                </a:lnTo>
                <a:lnTo>
                  <a:pt x="12884" y="17635"/>
                </a:lnTo>
                <a:lnTo>
                  <a:pt x="12664" y="18733"/>
                </a:lnTo>
                <a:lnTo>
                  <a:pt x="13242" y="18052"/>
                </a:lnTo>
                <a:lnTo>
                  <a:pt x="13819" y="18733"/>
                </a:lnTo>
                <a:lnTo>
                  <a:pt x="13599" y="17635"/>
                </a:lnTo>
                <a:lnTo>
                  <a:pt x="14177" y="16954"/>
                </a:lnTo>
                <a:lnTo>
                  <a:pt x="13460" y="16954"/>
                </a:lnTo>
                <a:close/>
                <a:moveTo>
                  <a:pt x="11989" y="19821"/>
                </a:moveTo>
                <a:lnTo>
                  <a:pt x="11769" y="18723"/>
                </a:lnTo>
                <a:lnTo>
                  <a:pt x="11549" y="19821"/>
                </a:lnTo>
                <a:lnTo>
                  <a:pt x="10835" y="19821"/>
                </a:lnTo>
                <a:lnTo>
                  <a:pt x="11413" y="20502"/>
                </a:lnTo>
                <a:lnTo>
                  <a:pt x="11193" y="21600"/>
                </a:lnTo>
                <a:lnTo>
                  <a:pt x="11771" y="20919"/>
                </a:lnTo>
                <a:lnTo>
                  <a:pt x="12349" y="21600"/>
                </a:lnTo>
                <a:lnTo>
                  <a:pt x="12129" y="20502"/>
                </a:lnTo>
                <a:lnTo>
                  <a:pt x="12707" y="19821"/>
                </a:lnTo>
                <a:lnTo>
                  <a:pt x="11989" y="19821"/>
                </a:lnTo>
                <a:close/>
                <a:moveTo>
                  <a:pt x="9451" y="19821"/>
                </a:moveTo>
                <a:lnTo>
                  <a:pt x="9231" y="18723"/>
                </a:lnTo>
                <a:lnTo>
                  <a:pt x="9011" y="19821"/>
                </a:lnTo>
                <a:lnTo>
                  <a:pt x="8298" y="19821"/>
                </a:lnTo>
                <a:lnTo>
                  <a:pt x="8876" y="20502"/>
                </a:lnTo>
                <a:lnTo>
                  <a:pt x="8655" y="21600"/>
                </a:lnTo>
                <a:lnTo>
                  <a:pt x="9233" y="20919"/>
                </a:lnTo>
                <a:lnTo>
                  <a:pt x="9811" y="21600"/>
                </a:lnTo>
                <a:lnTo>
                  <a:pt x="9591" y="20502"/>
                </a:lnTo>
                <a:lnTo>
                  <a:pt x="10169" y="19821"/>
                </a:lnTo>
                <a:lnTo>
                  <a:pt x="9451" y="19821"/>
                </a:lnTo>
                <a:close/>
                <a:moveTo>
                  <a:pt x="14855" y="14084"/>
                </a:moveTo>
                <a:lnTo>
                  <a:pt x="14635" y="12986"/>
                </a:lnTo>
                <a:lnTo>
                  <a:pt x="14415" y="14084"/>
                </a:lnTo>
                <a:lnTo>
                  <a:pt x="13701" y="14084"/>
                </a:lnTo>
                <a:lnTo>
                  <a:pt x="14279" y="14765"/>
                </a:lnTo>
                <a:lnTo>
                  <a:pt x="14059" y="15863"/>
                </a:lnTo>
                <a:lnTo>
                  <a:pt x="14637" y="15182"/>
                </a:lnTo>
                <a:lnTo>
                  <a:pt x="15215" y="15863"/>
                </a:lnTo>
                <a:lnTo>
                  <a:pt x="14995" y="14765"/>
                </a:lnTo>
                <a:lnTo>
                  <a:pt x="15573" y="14084"/>
                </a:lnTo>
                <a:lnTo>
                  <a:pt x="14855" y="14084"/>
                </a:lnTo>
                <a:close/>
                <a:moveTo>
                  <a:pt x="6664" y="14765"/>
                </a:moveTo>
                <a:lnTo>
                  <a:pt x="6444" y="15863"/>
                </a:lnTo>
                <a:lnTo>
                  <a:pt x="7022" y="15182"/>
                </a:lnTo>
                <a:lnTo>
                  <a:pt x="7600" y="15863"/>
                </a:lnTo>
                <a:lnTo>
                  <a:pt x="7380" y="14765"/>
                </a:lnTo>
                <a:lnTo>
                  <a:pt x="7957" y="14084"/>
                </a:lnTo>
                <a:lnTo>
                  <a:pt x="7244" y="14084"/>
                </a:lnTo>
                <a:lnTo>
                  <a:pt x="7024" y="12986"/>
                </a:lnTo>
                <a:lnTo>
                  <a:pt x="6804" y="14084"/>
                </a:lnTo>
                <a:lnTo>
                  <a:pt x="6090" y="14084"/>
                </a:lnTo>
                <a:lnTo>
                  <a:pt x="6664" y="14765"/>
                </a:lnTo>
                <a:close/>
                <a:moveTo>
                  <a:pt x="15479" y="6838"/>
                </a:moveTo>
                <a:lnTo>
                  <a:pt x="15258" y="5740"/>
                </a:lnTo>
                <a:lnTo>
                  <a:pt x="15038" y="6838"/>
                </a:lnTo>
                <a:lnTo>
                  <a:pt x="14325" y="6838"/>
                </a:lnTo>
                <a:lnTo>
                  <a:pt x="14903" y="7519"/>
                </a:lnTo>
                <a:lnTo>
                  <a:pt x="14682" y="8617"/>
                </a:lnTo>
                <a:lnTo>
                  <a:pt x="15260" y="7936"/>
                </a:lnTo>
                <a:lnTo>
                  <a:pt x="15838" y="8617"/>
                </a:lnTo>
                <a:lnTo>
                  <a:pt x="15618" y="7519"/>
                </a:lnTo>
                <a:lnTo>
                  <a:pt x="16192" y="6838"/>
                </a:lnTo>
                <a:lnTo>
                  <a:pt x="15479" y="6838"/>
                </a:lnTo>
                <a:close/>
                <a:moveTo>
                  <a:pt x="7969" y="0"/>
                </a:moveTo>
                <a:lnTo>
                  <a:pt x="7749" y="1098"/>
                </a:lnTo>
                <a:lnTo>
                  <a:pt x="7036" y="1098"/>
                </a:lnTo>
                <a:lnTo>
                  <a:pt x="7613" y="1779"/>
                </a:lnTo>
                <a:lnTo>
                  <a:pt x="7393" y="2877"/>
                </a:lnTo>
                <a:lnTo>
                  <a:pt x="7971" y="2196"/>
                </a:lnTo>
                <a:lnTo>
                  <a:pt x="8549" y="2877"/>
                </a:lnTo>
                <a:lnTo>
                  <a:pt x="8329" y="1779"/>
                </a:lnTo>
                <a:lnTo>
                  <a:pt x="8907" y="1098"/>
                </a:lnTo>
                <a:lnTo>
                  <a:pt x="8191" y="1098"/>
                </a:lnTo>
                <a:lnTo>
                  <a:pt x="7969" y="0"/>
                </a:lnTo>
                <a:close/>
                <a:moveTo>
                  <a:pt x="6574" y="2870"/>
                </a:moveTo>
                <a:lnTo>
                  <a:pt x="6353" y="3968"/>
                </a:lnTo>
                <a:lnTo>
                  <a:pt x="5640" y="3968"/>
                </a:lnTo>
                <a:lnTo>
                  <a:pt x="6218" y="4649"/>
                </a:lnTo>
                <a:lnTo>
                  <a:pt x="5998" y="5747"/>
                </a:lnTo>
                <a:lnTo>
                  <a:pt x="6576" y="5066"/>
                </a:lnTo>
                <a:lnTo>
                  <a:pt x="7153" y="5747"/>
                </a:lnTo>
                <a:lnTo>
                  <a:pt x="6933" y="4649"/>
                </a:lnTo>
                <a:lnTo>
                  <a:pt x="7511" y="3968"/>
                </a:lnTo>
                <a:lnTo>
                  <a:pt x="6798" y="3968"/>
                </a:lnTo>
                <a:lnTo>
                  <a:pt x="6574" y="2870"/>
                </a:lnTo>
                <a:close/>
                <a:moveTo>
                  <a:pt x="9111" y="2870"/>
                </a:moveTo>
                <a:lnTo>
                  <a:pt x="8891" y="3968"/>
                </a:lnTo>
                <a:lnTo>
                  <a:pt x="8178" y="3968"/>
                </a:lnTo>
                <a:lnTo>
                  <a:pt x="8756" y="4649"/>
                </a:lnTo>
                <a:lnTo>
                  <a:pt x="8535" y="5747"/>
                </a:lnTo>
                <a:lnTo>
                  <a:pt x="9113" y="5066"/>
                </a:lnTo>
                <a:lnTo>
                  <a:pt x="9691" y="5747"/>
                </a:lnTo>
                <a:lnTo>
                  <a:pt x="9471" y="4649"/>
                </a:lnTo>
                <a:lnTo>
                  <a:pt x="10049" y="3968"/>
                </a:lnTo>
                <a:lnTo>
                  <a:pt x="9335" y="3968"/>
                </a:lnTo>
                <a:lnTo>
                  <a:pt x="9111" y="2870"/>
                </a:lnTo>
                <a:close/>
                <a:moveTo>
                  <a:pt x="5431" y="0"/>
                </a:moveTo>
                <a:lnTo>
                  <a:pt x="5211" y="1098"/>
                </a:lnTo>
                <a:lnTo>
                  <a:pt x="4498" y="1098"/>
                </a:lnTo>
                <a:lnTo>
                  <a:pt x="5076" y="1779"/>
                </a:lnTo>
                <a:lnTo>
                  <a:pt x="4855" y="2877"/>
                </a:lnTo>
                <a:lnTo>
                  <a:pt x="5433" y="2196"/>
                </a:lnTo>
                <a:lnTo>
                  <a:pt x="6011" y="2877"/>
                </a:lnTo>
                <a:lnTo>
                  <a:pt x="5791" y="1779"/>
                </a:lnTo>
                <a:lnTo>
                  <a:pt x="6369" y="1098"/>
                </a:lnTo>
                <a:lnTo>
                  <a:pt x="5656" y="1098"/>
                </a:lnTo>
                <a:lnTo>
                  <a:pt x="5431" y="0"/>
                </a:lnTo>
                <a:close/>
                <a:moveTo>
                  <a:pt x="2565" y="5737"/>
                </a:moveTo>
                <a:lnTo>
                  <a:pt x="2345" y="6835"/>
                </a:lnTo>
                <a:lnTo>
                  <a:pt x="1632" y="6835"/>
                </a:lnTo>
                <a:lnTo>
                  <a:pt x="2210" y="7516"/>
                </a:lnTo>
                <a:lnTo>
                  <a:pt x="1989" y="8614"/>
                </a:lnTo>
                <a:lnTo>
                  <a:pt x="2567" y="7933"/>
                </a:lnTo>
                <a:lnTo>
                  <a:pt x="3145" y="8614"/>
                </a:lnTo>
                <a:lnTo>
                  <a:pt x="2925" y="7516"/>
                </a:lnTo>
                <a:lnTo>
                  <a:pt x="3503" y="6835"/>
                </a:lnTo>
                <a:lnTo>
                  <a:pt x="2786" y="6835"/>
                </a:lnTo>
                <a:lnTo>
                  <a:pt x="2565" y="5737"/>
                </a:lnTo>
                <a:close/>
                <a:moveTo>
                  <a:pt x="1496" y="3968"/>
                </a:moveTo>
                <a:lnTo>
                  <a:pt x="1276" y="2870"/>
                </a:lnTo>
                <a:lnTo>
                  <a:pt x="1056" y="3968"/>
                </a:lnTo>
                <a:lnTo>
                  <a:pt x="342" y="3968"/>
                </a:lnTo>
                <a:lnTo>
                  <a:pt x="920" y="4649"/>
                </a:lnTo>
                <a:lnTo>
                  <a:pt x="700" y="5747"/>
                </a:lnTo>
                <a:lnTo>
                  <a:pt x="1278" y="5066"/>
                </a:lnTo>
                <a:lnTo>
                  <a:pt x="1856" y="5747"/>
                </a:lnTo>
                <a:lnTo>
                  <a:pt x="1636" y="4649"/>
                </a:lnTo>
                <a:lnTo>
                  <a:pt x="2213" y="3968"/>
                </a:lnTo>
                <a:lnTo>
                  <a:pt x="1496" y="3968"/>
                </a:lnTo>
                <a:close/>
                <a:moveTo>
                  <a:pt x="20882" y="1101"/>
                </a:moveTo>
                <a:lnTo>
                  <a:pt x="20662" y="3"/>
                </a:lnTo>
                <a:lnTo>
                  <a:pt x="20442" y="1101"/>
                </a:lnTo>
                <a:lnTo>
                  <a:pt x="19729" y="1101"/>
                </a:lnTo>
                <a:lnTo>
                  <a:pt x="20307" y="1782"/>
                </a:lnTo>
                <a:lnTo>
                  <a:pt x="20086" y="2880"/>
                </a:lnTo>
                <a:lnTo>
                  <a:pt x="20664" y="2199"/>
                </a:lnTo>
                <a:lnTo>
                  <a:pt x="21242" y="2880"/>
                </a:lnTo>
                <a:lnTo>
                  <a:pt x="21022" y="1782"/>
                </a:lnTo>
                <a:lnTo>
                  <a:pt x="21600" y="1101"/>
                </a:lnTo>
                <a:lnTo>
                  <a:pt x="20882" y="1101"/>
                </a:lnTo>
                <a:close/>
                <a:moveTo>
                  <a:pt x="4036" y="2870"/>
                </a:moveTo>
                <a:lnTo>
                  <a:pt x="3816" y="3968"/>
                </a:lnTo>
                <a:lnTo>
                  <a:pt x="3100" y="3968"/>
                </a:lnTo>
                <a:lnTo>
                  <a:pt x="3678" y="4649"/>
                </a:lnTo>
                <a:lnTo>
                  <a:pt x="3458" y="5747"/>
                </a:lnTo>
                <a:lnTo>
                  <a:pt x="4036" y="5066"/>
                </a:lnTo>
                <a:lnTo>
                  <a:pt x="4614" y="5747"/>
                </a:lnTo>
                <a:lnTo>
                  <a:pt x="4394" y="4649"/>
                </a:lnTo>
                <a:lnTo>
                  <a:pt x="4971" y="3968"/>
                </a:lnTo>
                <a:lnTo>
                  <a:pt x="4258" y="3968"/>
                </a:lnTo>
                <a:lnTo>
                  <a:pt x="4036" y="2870"/>
                </a:lnTo>
                <a:close/>
                <a:moveTo>
                  <a:pt x="10509" y="0"/>
                </a:moveTo>
                <a:lnTo>
                  <a:pt x="10289" y="1098"/>
                </a:lnTo>
                <a:lnTo>
                  <a:pt x="9575" y="1098"/>
                </a:lnTo>
                <a:lnTo>
                  <a:pt x="10153" y="1779"/>
                </a:lnTo>
                <a:lnTo>
                  <a:pt x="9933" y="2877"/>
                </a:lnTo>
                <a:lnTo>
                  <a:pt x="10511" y="2196"/>
                </a:lnTo>
                <a:lnTo>
                  <a:pt x="11089" y="2877"/>
                </a:lnTo>
                <a:lnTo>
                  <a:pt x="10865" y="1779"/>
                </a:lnTo>
                <a:lnTo>
                  <a:pt x="11443" y="1098"/>
                </a:lnTo>
                <a:lnTo>
                  <a:pt x="10729" y="1098"/>
                </a:lnTo>
                <a:lnTo>
                  <a:pt x="10509" y="0"/>
                </a:lnTo>
                <a:close/>
                <a:moveTo>
                  <a:pt x="8740" y="18733"/>
                </a:moveTo>
                <a:lnTo>
                  <a:pt x="8520" y="17635"/>
                </a:lnTo>
                <a:lnTo>
                  <a:pt x="9098" y="16954"/>
                </a:lnTo>
                <a:lnTo>
                  <a:pt x="8384" y="16954"/>
                </a:lnTo>
                <a:lnTo>
                  <a:pt x="8164" y="15856"/>
                </a:lnTo>
                <a:lnTo>
                  <a:pt x="7944" y="16954"/>
                </a:lnTo>
                <a:lnTo>
                  <a:pt x="7228" y="16954"/>
                </a:lnTo>
                <a:lnTo>
                  <a:pt x="7806" y="17635"/>
                </a:lnTo>
                <a:lnTo>
                  <a:pt x="7586" y="18733"/>
                </a:lnTo>
                <a:lnTo>
                  <a:pt x="8164" y="18052"/>
                </a:lnTo>
                <a:lnTo>
                  <a:pt x="8740" y="18733"/>
                </a:lnTo>
                <a:close/>
                <a:moveTo>
                  <a:pt x="9202" y="14765"/>
                </a:moveTo>
                <a:lnTo>
                  <a:pt x="8982" y="15863"/>
                </a:lnTo>
                <a:lnTo>
                  <a:pt x="9560" y="15182"/>
                </a:lnTo>
                <a:lnTo>
                  <a:pt x="10138" y="15863"/>
                </a:lnTo>
                <a:lnTo>
                  <a:pt x="9917" y="14765"/>
                </a:lnTo>
                <a:lnTo>
                  <a:pt x="10495" y="14084"/>
                </a:lnTo>
                <a:lnTo>
                  <a:pt x="9782" y="14084"/>
                </a:lnTo>
                <a:lnTo>
                  <a:pt x="9562" y="12986"/>
                </a:lnTo>
                <a:lnTo>
                  <a:pt x="9341" y="14084"/>
                </a:lnTo>
                <a:lnTo>
                  <a:pt x="8624" y="14084"/>
                </a:lnTo>
                <a:lnTo>
                  <a:pt x="9202" y="14765"/>
                </a:lnTo>
                <a:close/>
                <a:moveTo>
                  <a:pt x="11278" y="18733"/>
                </a:moveTo>
                <a:lnTo>
                  <a:pt x="11058" y="17635"/>
                </a:lnTo>
                <a:lnTo>
                  <a:pt x="11635" y="16954"/>
                </a:lnTo>
                <a:lnTo>
                  <a:pt x="10922" y="16954"/>
                </a:lnTo>
                <a:lnTo>
                  <a:pt x="10702" y="15856"/>
                </a:lnTo>
                <a:lnTo>
                  <a:pt x="10482" y="16954"/>
                </a:lnTo>
                <a:lnTo>
                  <a:pt x="9768" y="16954"/>
                </a:lnTo>
                <a:lnTo>
                  <a:pt x="10346" y="17635"/>
                </a:lnTo>
                <a:lnTo>
                  <a:pt x="10126" y="18733"/>
                </a:lnTo>
                <a:lnTo>
                  <a:pt x="10704" y="18052"/>
                </a:lnTo>
                <a:lnTo>
                  <a:pt x="11278" y="18733"/>
                </a:lnTo>
                <a:close/>
                <a:moveTo>
                  <a:pt x="10401" y="6838"/>
                </a:moveTo>
                <a:lnTo>
                  <a:pt x="10181" y="5740"/>
                </a:lnTo>
                <a:lnTo>
                  <a:pt x="9961" y="6838"/>
                </a:lnTo>
                <a:lnTo>
                  <a:pt x="9247" y="6838"/>
                </a:lnTo>
                <a:lnTo>
                  <a:pt x="9825" y="7519"/>
                </a:lnTo>
                <a:lnTo>
                  <a:pt x="9605" y="8617"/>
                </a:lnTo>
                <a:lnTo>
                  <a:pt x="10183" y="7936"/>
                </a:lnTo>
                <a:lnTo>
                  <a:pt x="10761" y="8617"/>
                </a:lnTo>
                <a:lnTo>
                  <a:pt x="10541" y="7519"/>
                </a:lnTo>
                <a:lnTo>
                  <a:pt x="11118" y="6838"/>
                </a:lnTo>
                <a:lnTo>
                  <a:pt x="10401" y="6838"/>
                </a:lnTo>
                <a:close/>
                <a:moveTo>
                  <a:pt x="11651" y="2870"/>
                </a:moveTo>
                <a:lnTo>
                  <a:pt x="11431" y="3968"/>
                </a:lnTo>
                <a:lnTo>
                  <a:pt x="10717" y="3968"/>
                </a:lnTo>
                <a:lnTo>
                  <a:pt x="11295" y="4649"/>
                </a:lnTo>
                <a:lnTo>
                  <a:pt x="11075" y="5747"/>
                </a:lnTo>
                <a:lnTo>
                  <a:pt x="11653" y="5066"/>
                </a:lnTo>
                <a:lnTo>
                  <a:pt x="12231" y="5747"/>
                </a:lnTo>
                <a:lnTo>
                  <a:pt x="12011" y="4649"/>
                </a:lnTo>
                <a:lnTo>
                  <a:pt x="12589" y="3968"/>
                </a:lnTo>
                <a:lnTo>
                  <a:pt x="11875" y="3968"/>
                </a:lnTo>
                <a:lnTo>
                  <a:pt x="11651" y="2870"/>
                </a:lnTo>
                <a:close/>
                <a:moveTo>
                  <a:pt x="12939" y="6838"/>
                </a:moveTo>
                <a:lnTo>
                  <a:pt x="12719" y="5740"/>
                </a:lnTo>
                <a:lnTo>
                  <a:pt x="12498" y="6838"/>
                </a:lnTo>
                <a:lnTo>
                  <a:pt x="11785" y="6838"/>
                </a:lnTo>
                <a:lnTo>
                  <a:pt x="12363" y="7519"/>
                </a:lnTo>
                <a:lnTo>
                  <a:pt x="12143" y="8617"/>
                </a:lnTo>
                <a:lnTo>
                  <a:pt x="12721" y="7936"/>
                </a:lnTo>
                <a:lnTo>
                  <a:pt x="13299" y="8617"/>
                </a:lnTo>
                <a:lnTo>
                  <a:pt x="13078" y="7519"/>
                </a:lnTo>
                <a:lnTo>
                  <a:pt x="13656" y="6838"/>
                </a:lnTo>
                <a:lnTo>
                  <a:pt x="12939" y="6838"/>
                </a:lnTo>
                <a:close/>
                <a:moveTo>
                  <a:pt x="14189" y="2870"/>
                </a:moveTo>
                <a:lnTo>
                  <a:pt x="13969" y="3968"/>
                </a:lnTo>
                <a:lnTo>
                  <a:pt x="13255" y="3968"/>
                </a:lnTo>
                <a:lnTo>
                  <a:pt x="13833" y="4649"/>
                </a:lnTo>
                <a:lnTo>
                  <a:pt x="13613" y="5747"/>
                </a:lnTo>
                <a:lnTo>
                  <a:pt x="14191" y="5066"/>
                </a:lnTo>
                <a:lnTo>
                  <a:pt x="14769" y="5747"/>
                </a:lnTo>
                <a:lnTo>
                  <a:pt x="14549" y="4649"/>
                </a:lnTo>
                <a:lnTo>
                  <a:pt x="15127" y="3968"/>
                </a:lnTo>
                <a:lnTo>
                  <a:pt x="14413" y="3968"/>
                </a:lnTo>
                <a:lnTo>
                  <a:pt x="14189" y="2870"/>
                </a:lnTo>
                <a:close/>
                <a:moveTo>
                  <a:pt x="11740" y="14765"/>
                </a:moveTo>
                <a:lnTo>
                  <a:pt x="11519" y="15863"/>
                </a:lnTo>
                <a:lnTo>
                  <a:pt x="12097" y="15182"/>
                </a:lnTo>
                <a:lnTo>
                  <a:pt x="12675" y="15863"/>
                </a:lnTo>
                <a:lnTo>
                  <a:pt x="12455" y="14765"/>
                </a:lnTo>
                <a:lnTo>
                  <a:pt x="13033" y="14084"/>
                </a:lnTo>
                <a:lnTo>
                  <a:pt x="12320" y="14084"/>
                </a:lnTo>
                <a:lnTo>
                  <a:pt x="12099" y="12986"/>
                </a:lnTo>
                <a:lnTo>
                  <a:pt x="11879" y="14084"/>
                </a:lnTo>
                <a:lnTo>
                  <a:pt x="11166" y="14084"/>
                </a:lnTo>
                <a:lnTo>
                  <a:pt x="11740" y="14765"/>
                </a:lnTo>
                <a:close/>
                <a:moveTo>
                  <a:pt x="13047" y="0"/>
                </a:moveTo>
                <a:lnTo>
                  <a:pt x="12827" y="1098"/>
                </a:lnTo>
                <a:lnTo>
                  <a:pt x="12113" y="1098"/>
                </a:lnTo>
                <a:lnTo>
                  <a:pt x="12691" y="1779"/>
                </a:lnTo>
                <a:lnTo>
                  <a:pt x="12471" y="2877"/>
                </a:lnTo>
                <a:lnTo>
                  <a:pt x="13049" y="2196"/>
                </a:lnTo>
                <a:lnTo>
                  <a:pt x="13627" y="2877"/>
                </a:lnTo>
                <a:lnTo>
                  <a:pt x="13407" y="1779"/>
                </a:lnTo>
                <a:lnTo>
                  <a:pt x="13985" y="1098"/>
                </a:lnTo>
                <a:lnTo>
                  <a:pt x="13271" y="1098"/>
                </a:lnTo>
                <a:lnTo>
                  <a:pt x="13047" y="0"/>
                </a:lnTo>
                <a:close/>
                <a:moveTo>
                  <a:pt x="15585" y="0"/>
                </a:moveTo>
                <a:lnTo>
                  <a:pt x="15365" y="1098"/>
                </a:lnTo>
                <a:lnTo>
                  <a:pt x="14651" y="1098"/>
                </a:lnTo>
                <a:lnTo>
                  <a:pt x="15229" y="1779"/>
                </a:lnTo>
                <a:lnTo>
                  <a:pt x="15009" y="2877"/>
                </a:lnTo>
                <a:lnTo>
                  <a:pt x="15587" y="2196"/>
                </a:lnTo>
                <a:lnTo>
                  <a:pt x="16165" y="2877"/>
                </a:lnTo>
                <a:lnTo>
                  <a:pt x="15944" y="1779"/>
                </a:lnTo>
                <a:lnTo>
                  <a:pt x="16522" y="1098"/>
                </a:lnTo>
                <a:lnTo>
                  <a:pt x="15809" y="1098"/>
                </a:lnTo>
                <a:lnTo>
                  <a:pt x="15585" y="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20" name="Rectangle">
            <a:extLst>
              <a:ext uri="{FF2B5EF4-FFF2-40B4-BE49-F238E27FC236}">
                <a16:creationId xmlns:a16="http://schemas.microsoft.com/office/drawing/2014/main" id="{F49CC374-7DA1-4AD0-9FFE-0FD582134B87}"/>
              </a:ext>
            </a:extLst>
          </p:cNvPr>
          <p:cNvSpPr/>
          <p:nvPr/>
        </p:nvSpPr>
        <p:spPr>
          <a:xfrm>
            <a:off x="5524501" y="2952751"/>
            <a:ext cx="6667500" cy="3903346"/>
          </a:xfrm>
          <a:prstGeom prst="rect">
            <a:avLst/>
          </a:pr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4032A1BB-C584-0E30-0425-405612B3B64A}"/>
              </a:ext>
            </a:extLst>
          </p:cNvPr>
          <p:cNvSpPr/>
          <p:nvPr/>
        </p:nvSpPr>
        <p:spPr>
          <a:xfrm>
            <a:off x="9010651" y="228601"/>
            <a:ext cx="3179446" cy="2806325"/>
          </a:xfrm>
          <a:custGeom>
            <a:avLst/>
            <a:gdLst/>
            <a:ahLst/>
            <a:cxnLst>
              <a:cxn ang="0">
                <a:pos x="wd2" y="hd2"/>
              </a:cxn>
              <a:cxn ang="5400000">
                <a:pos x="wd2" y="hd2"/>
              </a:cxn>
              <a:cxn ang="10800000">
                <a:pos x="wd2" y="hd2"/>
              </a:cxn>
              <a:cxn ang="16200000">
                <a:pos x="wd2" y="hd2"/>
              </a:cxn>
            </a:cxnLst>
            <a:rect l="0" t="0" r="r" b="b"/>
            <a:pathLst>
              <a:path w="21600" h="21595" extrusionOk="0">
                <a:moveTo>
                  <a:pt x="0" y="21595"/>
                </a:moveTo>
                <a:lnTo>
                  <a:pt x="21600" y="21595"/>
                </a:lnTo>
                <a:lnTo>
                  <a:pt x="21600" y="12389"/>
                </a:lnTo>
                <a:cubicBezTo>
                  <a:pt x="21503" y="12367"/>
                  <a:pt x="21412" y="12353"/>
                  <a:pt x="21315" y="12331"/>
                </a:cubicBezTo>
                <a:cubicBezTo>
                  <a:pt x="21108" y="12294"/>
                  <a:pt x="21102" y="12301"/>
                  <a:pt x="21102" y="12536"/>
                </a:cubicBezTo>
                <a:cubicBezTo>
                  <a:pt x="21102" y="13357"/>
                  <a:pt x="21102" y="12396"/>
                  <a:pt x="21102" y="13217"/>
                </a:cubicBezTo>
                <a:cubicBezTo>
                  <a:pt x="21102" y="13569"/>
                  <a:pt x="21102" y="13569"/>
                  <a:pt x="20791" y="13584"/>
                </a:cubicBezTo>
                <a:cubicBezTo>
                  <a:pt x="20603" y="13591"/>
                  <a:pt x="20416" y="13738"/>
                  <a:pt x="20422" y="13921"/>
                </a:cubicBezTo>
                <a:cubicBezTo>
                  <a:pt x="20448" y="14390"/>
                  <a:pt x="20306" y="14823"/>
                  <a:pt x="20241" y="15270"/>
                </a:cubicBezTo>
                <a:cubicBezTo>
                  <a:pt x="20228" y="15343"/>
                  <a:pt x="20228" y="15409"/>
                  <a:pt x="20144" y="15402"/>
                </a:cubicBezTo>
                <a:cubicBezTo>
                  <a:pt x="19956" y="15372"/>
                  <a:pt x="19762" y="15350"/>
                  <a:pt x="19588" y="15262"/>
                </a:cubicBezTo>
                <a:cubicBezTo>
                  <a:pt x="19484" y="15211"/>
                  <a:pt x="19432" y="15130"/>
                  <a:pt x="19536" y="14998"/>
                </a:cubicBezTo>
                <a:cubicBezTo>
                  <a:pt x="19646" y="14852"/>
                  <a:pt x="19659" y="14647"/>
                  <a:pt x="19659" y="14471"/>
                </a:cubicBezTo>
                <a:cubicBezTo>
                  <a:pt x="19652" y="14141"/>
                  <a:pt x="19594" y="13811"/>
                  <a:pt x="19555" y="13481"/>
                </a:cubicBezTo>
                <a:cubicBezTo>
                  <a:pt x="19516" y="13137"/>
                  <a:pt x="19478" y="12785"/>
                  <a:pt x="19432" y="12433"/>
                </a:cubicBezTo>
                <a:cubicBezTo>
                  <a:pt x="19795" y="12536"/>
                  <a:pt x="19795" y="12536"/>
                  <a:pt x="19950" y="12147"/>
                </a:cubicBezTo>
                <a:cubicBezTo>
                  <a:pt x="20092" y="11803"/>
                  <a:pt x="20202" y="11444"/>
                  <a:pt x="20506" y="11209"/>
                </a:cubicBezTo>
                <a:cubicBezTo>
                  <a:pt x="20681" y="11077"/>
                  <a:pt x="20746" y="10828"/>
                  <a:pt x="20856" y="10623"/>
                </a:cubicBezTo>
                <a:cubicBezTo>
                  <a:pt x="20914" y="10505"/>
                  <a:pt x="20933" y="10418"/>
                  <a:pt x="20836" y="10322"/>
                </a:cubicBezTo>
                <a:cubicBezTo>
                  <a:pt x="20765" y="10249"/>
                  <a:pt x="20746" y="10183"/>
                  <a:pt x="20823" y="10080"/>
                </a:cubicBezTo>
                <a:cubicBezTo>
                  <a:pt x="20927" y="9948"/>
                  <a:pt x="20875" y="9707"/>
                  <a:pt x="20726" y="9641"/>
                </a:cubicBezTo>
                <a:cubicBezTo>
                  <a:pt x="20448" y="9509"/>
                  <a:pt x="20170" y="9384"/>
                  <a:pt x="19898" y="9252"/>
                </a:cubicBezTo>
                <a:cubicBezTo>
                  <a:pt x="19808" y="9208"/>
                  <a:pt x="19743" y="9230"/>
                  <a:pt x="19691" y="9333"/>
                </a:cubicBezTo>
                <a:cubicBezTo>
                  <a:pt x="19510" y="9663"/>
                  <a:pt x="19510" y="9655"/>
                  <a:pt x="19335" y="9318"/>
                </a:cubicBezTo>
                <a:cubicBezTo>
                  <a:pt x="19290" y="9237"/>
                  <a:pt x="19264" y="9150"/>
                  <a:pt x="19245" y="9054"/>
                </a:cubicBezTo>
                <a:cubicBezTo>
                  <a:pt x="19212" y="8856"/>
                  <a:pt x="19180" y="8651"/>
                  <a:pt x="19135" y="8461"/>
                </a:cubicBezTo>
                <a:cubicBezTo>
                  <a:pt x="19070" y="8138"/>
                  <a:pt x="18863" y="7918"/>
                  <a:pt x="18649" y="7742"/>
                </a:cubicBezTo>
                <a:cubicBezTo>
                  <a:pt x="18533" y="7647"/>
                  <a:pt x="18468" y="7559"/>
                  <a:pt x="18416" y="7420"/>
                </a:cubicBezTo>
                <a:cubicBezTo>
                  <a:pt x="18352" y="7259"/>
                  <a:pt x="18475" y="7134"/>
                  <a:pt x="18442" y="6987"/>
                </a:cubicBezTo>
                <a:cubicBezTo>
                  <a:pt x="18410" y="6811"/>
                  <a:pt x="18377" y="6628"/>
                  <a:pt x="18352" y="6445"/>
                </a:cubicBezTo>
                <a:cubicBezTo>
                  <a:pt x="18345" y="6394"/>
                  <a:pt x="18306" y="6320"/>
                  <a:pt x="18377" y="6284"/>
                </a:cubicBezTo>
                <a:cubicBezTo>
                  <a:pt x="18481" y="6225"/>
                  <a:pt x="18455" y="6137"/>
                  <a:pt x="18429" y="6042"/>
                </a:cubicBezTo>
                <a:cubicBezTo>
                  <a:pt x="18371" y="5807"/>
                  <a:pt x="18371" y="5815"/>
                  <a:pt x="18591" y="5800"/>
                </a:cubicBezTo>
                <a:cubicBezTo>
                  <a:pt x="18746" y="5793"/>
                  <a:pt x="18908" y="5829"/>
                  <a:pt x="19109" y="5719"/>
                </a:cubicBezTo>
                <a:cubicBezTo>
                  <a:pt x="18902" y="5697"/>
                  <a:pt x="18740" y="5683"/>
                  <a:pt x="18585" y="5661"/>
                </a:cubicBezTo>
                <a:cubicBezTo>
                  <a:pt x="18507" y="5646"/>
                  <a:pt x="18377" y="5705"/>
                  <a:pt x="18365" y="5587"/>
                </a:cubicBezTo>
                <a:cubicBezTo>
                  <a:pt x="18352" y="5455"/>
                  <a:pt x="18494" y="5485"/>
                  <a:pt x="18572" y="5448"/>
                </a:cubicBezTo>
                <a:cubicBezTo>
                  <a:pt x="18727" y="5375"/>
                  <a:pt x="18895" y="5360"/>
                  <a:pt x="19031" y="5236"/>
                </a:cubicBezTo>
                <a:cubicBezTo>
                  <a:pt x="18934" y="5236"/>
                  <a:pt x="18843" y="5243"/>
                  <a:pt x="18746" y="5265"/>
                </a:cubicBezTo>
                <a:cubicBezTo>
                  <a:pt x="18597" y="5294"/>
                  <a:pt x="18455" y="5346"/>
                  <a:pt x="18306" y="5338"/>
                </a:cubicBezTo>
                <a:cubicBezTo>
                  <a:pt x="18229" y="5338"/>
                  <a:pt x="18157" y="5302"/>
                  <a:pt x="18125" y="5228"/>
                </a:cubicBezTo>
                <a:cubicBezTo>
                  <a:pt x="18099" y="5155"/>
                  <a:pt x="18170" y="5126"/>
                  <a:pt x="18203" y="5082"/>
                </a:cubicBezTo>
                <a:cubicBezTo>
                  <a:pt x="18293" y="4935"/>
                  <a:pt x="18436" y="4818"/>
                  <a:pt x="18520" y="4591"/>
                </a:cubicBezTo>
                <a:cubicBezTo>
                  <a:pt x="18313" y="4737"/>
                  <a:pt x="18177" y="4884"/>
                  <a:pt x="18034" y="5023"/>
                </a:cubicBezTo>
                <a:cubicBezTo>
                  <a:pt x="17860" y="5192"/>
                  <a:pt x="17763" y="5148"/>
                  <a:pt x="17717" y="4891"/>
                </a:cubicBezTo>
                <a:cubicBezTo>
                  <a:pt x="17685" y="4671"/>
                  <a:pt x="17672" y="4437"/>
                  <a:pt x="17582" y="4173"/>
                </a:cubicBezTo>
                <a:cubicBezTo>
                  <a:pt x="17556" y="4385"/>
                  <a:pt x="17543" y="4547"/>
                  <a:pt x="17543" y="4708"/>
                </a:cubicBezTo>
                <a:cubicBezTo>
                  <a:pt x="17543" y="4832"/>
                  <a:pt x="17633" y="5001"/>
                  <a:pt x="17497" y="5074"/>
                </a:cubicBezTo>
                <a:cubicBezTo>
                  <a:pt x="17362" y="5155"/>
                  <a:pt x="17252" y="5030"/>
                  <a:pt x="17148" y="4935"/>
                </a:cubicBezTo>
                <a:cubicBezTo>
                  <a:pt x="17077" y="4869"/>
                  <a:pt x="17012" y="4803"/>
                  <a:pt x="16941" y="4745"/>
                </a:cubicBezTo>
                <a:cubicBezTo>
                  <a:pt x="16889" y="4701"/>
                  <a:pt x="16850" y="4627"/>
                  <a:pt x="16753" y="4642"/>
                </a:cubicBezTo>
                <a:cubicBezTo>
                  <a:pt x="16857" y="4840"/>
                  <a:pt x="16999" y="4964"/>
                  <a:pt x="17122" y="5111"/>
                </a:cubicBezTo>
                <a:cubicBezTo>
                  <a:pt x="17200" y="5199"/>
                  <a:pt x="17174" y="5236"/>
                  <a:pt x="17096" y="5294"/>
                </a:cubicBezTo>
                <a:cubicBezTo>
                  <a:pt x="16947" y="5390"/>
                  <a:pt x="16805" y="5309"/>
                  <a:pt x="16656" y="5302"/>
                </a:cubicBezTo>
                <a:cubicBezTo>
                  <a:pt x="16533" y="5294"/>
                  <a:pt x="16481" y="5228"/>
                  <a:pt x="16475" y="5104"/>
                </a:cubicBezTo>
                <a:cubicBezTo>
                  <a:pt x="16462" y="4862"/>
                  <a:pt x="16404" y="4635"/>
                  <a:pt x="16346" y="4407"/>
                </a:cubicBezTo>
                <a:cubicBezTo>
                  <a:pt x="16216" y="3916"/>
                  <a:pt x="16087" y="3418"/>
                  <a:pt x="16113" y="2890"/>
                </a:cubicBezTo>
                <a:cubicBezTo>
                  <a:pt x="16119" y="2736"/>
                  <a:pt x="16061" y="2597"/>
                  <a:pt x="15983" y="2480"/>
                </a:cubicBezTo>
                <a:cubicBezTo>
                  <a:pt x="15873" y="2326"/>
                  <a:pt x="15808" y="2172"/>
                  <a:pt x="15944" y="1989"/>
                </a:cubicBezTo>
                <a:cubicBezTo>
                  <a:pt x="15957" y="1967"/>
                  <a:pt x="15970" y="1930"/>
                  <a:pt x="15964" y="1915"/>
                </a:cubicBezTo>
                <a:cubicBezTo>
                  <a:pt x="15880" y="1769"/>
                  <a:pt x="15990" y="1783"/>
                  <a:pt x="16054" y="1754"/>
                </a:cubicBezTo>
                <a:cubicBezTo>
                  <a:pt x="16158" y="1710"/>
                  <a:pt x="16281" y="1651"/>
                  <a:pt x="16229" y="1505"/>
                </a:cubicBezTo>
                <a:cubicBezTo>
                  <a:pt x="16184" y="1373"/>
                  <a:pt x="16184" y="1278"/>
                  <a:pt x="16236" y="1160"/>
                </a:cubicBezTo>
                <a:cubicBezTo>
                  <a:pt x="16255" y="1124"/>
                  <a:pt x="16268" y="1036"/>
                  <a:pt x="16216" y="1058"/>
                </a:cubicBezTo>
                <a:cubicBezTo>
                  <a:pt x="16126" y="1094"/>
                  <a:pt x="16093" y="999"/>
                  <a:pt x="16022" y="992"/>
                </a:cubicBezTo>
                <a:cubicBezTo>
                  <a:pt x="15854" y="977"/>
                  <a:pt x="15828" y="904"/>
                  <a:pt x="15880" y="728"/>
                </a:cubicBezTo>
                <a:cubicBezTo>
                  <a:pt x="15912" y="633"/>
                  <a:pt x="15957" y="559"/>
                  <a:pt x="16035" y="515"/>
                </a:cubicBezTo>
                <a:cubicBezTo>
                  <a:pt x="16164" y="449"/>
                  <a:pt x="16184" y="310"/>
                  <a:pt x="16210" y="178"/>
                </a:cubicBezTo>
                <a:cubicBezTo>
                  <a:pt x="16216" y="127"/>
                  <a:pt x="16229" y="54"/>
                  <a:pt x="16171" y="39"/>
                </a:cubicBezTo>
                <a:cubicBezTo>
                  <a:pt x="16113" y="24"/>
                  <a:pt x="16113" y="98"/>
                  <a:pt x="16100" y="134"/>
                </a:cubicBezTo>
                <a:cubicBezTo>
                  <a:pt x="16061" y="230"/>
                  <a:pt x="16003" y="303"/>
                  <a:pt x="15912" y="288"/>
                </a:cubicBezTo>
                <a:cubicBezTo>
                  <a:pt x="15796" y="281"/>
                  <a:pt x="15880" y="171"/>
                  <a:pt x="15860" y="112"/>
                </a:cubicBezTo>
                <a:cubicBezTo>
                  <a:pt x="15847" y="68"/>
                  <a:pt x="15828" y="24"/>
                  <a:pt x="15789" y="2"/>
                </a:cubicBezTo>
                <a:cubicBezTo>
                  <a:pt x="15776" y="-5"/>
                  <a:pt x="15750" y="10"/>
                  <a:pt x="15750" y="17"/>
                </a:cubicBezTo>
                <a:cubicBezTo>
                  <a:pt x="15737" y="193"/>
                  <a:pt x="15576" y="215"/>
                  <a:pt x="15491" y="303"/>
                </a:cubicBezTo>
                <a:cubicBezTo>
                  <a:pt x="15336" y="464"/>
                  <a:pt x="15284" y="633"/>
                  <a:pt x="15336" y="845"/>
                </a:cubicBezTo>
                <a:cubicBezTo>
                  <a:pt x="15375" y="992"/>
                  <a:pt x="15355" y="1050"/>
                  <a:pt x="15213" y="1014"/>
                </a:cubicBezTo>
                <a:cubicBezTo>
                  <a:pt x="15187" y="1006"/>
                  <a:pt x="15155" y="1014"/>
                  <a:pt x="15123" y="1021"/>
                </a:cubicBezTo>
                <a:cubicBezTo>
                  <a:pt x="15025" y="1036"/>
                  <a:pt x="14922" y="1043"/>
                  <a:pt x="15019" y="1204"/>
                </a:cubicBezTo>
                <a:cubicBezTo>
                  <a:pt x="15058" y="1263"/>
                  <a:pt x="15051" y="1344"/>
                  <a:pt x="15025" y="1402"/>
                </a:cubicBezTo>
                <a:cubicBezTo>
                  <a:pt x="14935" y="1593"/>
                  <a:pt x="15019" y="1666"/>
                  <a:pt x="15168" y="1717"/>
                </a:cubicBezTo>
                <a:cubicBezTo>
                  <a:pt x="15245" y="1747"/>
                  <a:pt x="15317" y="1798"/>
                  <a:pt x="15310" y="1915"/>
                </a:cubicBezTo>
                <a:cubicBezTo>
                  <a:pt x="15304" y="2143"/>
                  <a:pt x="15381" y="2370"/>
                  <a:pt x="15317" y="2604"/>
                </a:cubicBezTo>
                <a:cubicBezTo>
                  <a:pt x="15310" y="2634"/>
                  <a:pt x="15330" y="2685"/>
                  <a:pt x="15349" y="2714"/>
                </a:cubicBezTo>
                <a:cubicBezTo>
                  <a:pt x="15446" y="2861"/>
                  <a:pt x="15420" y="3022"/>
                  <a:pt x="15433" y="3191"/>
                </a:cubicBezTo>
                <a:cubicBezTo>
                  <a:pt x="15453" y="3374"/>
                  <a:pt x="15440" y="3594"/>
                  <a:pt x="15563" y="3740"/>
                </a:cubicBezTo>
                <a:cubicBezTo>
                  <a:pt x="15647" y="3836"/>
                  <a:pt x="15653" y="3938"/>
                  <a:pt x="15660" y="4056"/>
                </a:cubicBezTo>
                <a:cubicBezTo>
                  <a:pt x="15666" y="4429"/>
                  <a:pt x="15718" y="4796"/>
                  <a:pt x="15834" y="5155"/>
                </a:cubicBezTo>
                <a:cubicBezTo>
                  <a:pt x="15912" y="5404"/>
                  <a:pt x="15931" y="5653"/>
                  <a:pt x="15964" y="5910"/>
                </a:cubicBezTo>
                <a:cubicBezTo>
                  <a:pt x="15970" y="5983"/>
                  <a:pt x="15957" y="6042"/>
                  <a:pt x="15912" y="6093"/>
                </a:cubicBezTo>
                <a:cubicBezTo>
                  <a:pt x="15718" y="6320"/>
                  <a:pt x="15666" y="6621"/>
                  <a:pt x="15595" y="6899"/>
                </a:cubicBezTo>
                <a:cubicBezTo>
                  <a:pt x="15537" y="7119"/>
                  <a:pt x="15601" y="7324"/>
                  <a:pt x="15718" y="7530"/>
                </a:cubicBezTo>
                <a:cubicBezTo>
                  <a:pt x="15808" y="7684"/>
                  <a:pt x="16009" y="7838"/>
                  <a:pt x="15828" y="8079"/>
                </a:cubicBezTo>
                <a:cubicBezTo>
                  <a:pt x="15776" y="8153"/>
                  <a:pt x="15834" y="8204"/>
                  <a:pt x="15893" y="8233"/>
                </a:cubicBezTo>
                <a:cubicBezTo>
                  <a:pt x="16028" y="8299"/>
                  <a:pt x="16035" y="8417"/>
                  <a:pt x="16009" y="8556"/>
                </a:cubicBezTo>
                <a:cubicBezTo>
                  <a:pt x="15990" y="8651"/>
                  <a:pt x="15983" y="8761"/>
                  <a:pt x="15931" y="8842"/>
                </a:cubicBezTo>
                <a:cubicBezTo>
                  <a:pt x="15860" y="8944"/>
                  <a:pt x="15867" y="9025"/>
                  <a:pt x="15983" y="9076"/>
                </a:cubicBezTo>
                <a:cubicBezTo>
                  <a:pt x="16035" y="9098"/>
                  <a:pt x="16061" y="9150"/>
                  <a:pt x="16041" y="9208"/>
                </a:cubicBezTo>
                <a:cubicBezTo>
                  <a:pt x="16016" y="9296"/>
                  <a:pt x="16048" y="9333"/>
                  <a:pt x="16100" y="9399"/>
                </a:cubicBezTo>
                <a:cubicBezTo>
                  <a:pt x="16300" y="9633"/>
                  <a:pt x="16307" y="9787"/>
                  <a:pt x="16151" y="10058"/>
                </a:cubicBezTo>
                <a:cubicBezTo>
                  <a:pt x="15996" y="10322"/>
                  <a:pt x="15880" y="10601"/>
                  <a:pt x="15808" y="10901"/>
                </a:cubicBezTo>
                <a:cubicBezTo>
                  <a:pt x="15731" y="11209"/>
                  <a:pt x="15776" y="11297"/>
                  <a:pt x="16054" y="11363"/>
                </a:cubicBezTo>
                <a:cubicBezTo>
                  <a:pt x="16074" y="11370"/>
                  <a:pt x="16087" y="11378"/>
                  <a:pt x="16106" y="11385"/>
                </a:cubicBezTo>
                <a:cubicBezTo>
                  <a:pt x="16313" y="11458"/>
                  <a:pt x="16320" y="11480"/>
                  <a:pt x="16223" y="11693"/>
                </a:cubicBezTo>
                <a:cubicBezTo>
                  <a:pt x="16126" y="11913"/>
                  <a:pt x="16022" y="12125"/>
                  <a:pt x="15912" y="12338"/>
                </a:cubicBezTo>
                <a:cubicBezTo>
                  <a:pt x="15860" y="12440"/>
                  <a:pt x="15847" y="12528"/>
                  <a:pt x="15886" y="12646"/>
                </a:cubicBezTo>
                <a:cubicBezTo>
                  <a:pt x="15938" y="12822"/>
                  <a:pt x="15977" y="13005"/>
                  <a:pt x="15983" y="13188"/>
                </a:cubicBezTo>
                <a:cubicBezTo>
                  <a:pt x="15990" y="13393"/>
                  <a:pt x="15983" y="13584"/>
                  <a:pt x="16106" y="13760"/>
                </a:cubicBezTo>
                <a:cubicBezTo>
                  <a:pt x="16171" y="13848"/>
                  <a:pt x="16177" y="13980"/>
                  <a:pt x="16171" y="14090"/>
                </a:cubicBezTo>
                <a:cubicBezTo>
                  <a:pt x="16151" y="14390"/>
                  <a:pt x="16171" y="14705"/>
                  <a:pt x="16080" y="14984"/>
                </a:cubicBezTo>
                <a:cubicBezTo>
                  <a:pt x="16028" y="15145"/>
                  <a:pt x="16003" y="15314"/>
                  <a:pt x="15938" y="15468"/>
                </a:cubicBezTo>
                <a:cubicBezTo>
                  <a:pt x="15912" y="15526"/>
                  <a:pt x="15931" y="15636"/>
                  <a:pt x="15834" y="15629"/>
                </a:cubicBezTo>
                <a:cubicBezTo>
                  <a:pt x="15731" y="15614"/>
                  <a:pt x="15750" y="15512"/>
                  <a:pt x="15750" y="15438"/>
                </a:cubicBezTo>
                <a:cubicBezTo>
                  <a:pt x="15750" y="15138"/>
                  <a:pt x="15744" y="14845"/>
                  <a:pt x="15750" y="14544"/>
                </a:cubicBezTo>
                <a:cubicBezTo>
                  <a:pt x="15750" y="14390"/>
                  <a:pt x="15705" y="14317"/>
                  <a:pt x="15563" y="14324"/>
                </a:cubicBezTo>
                <a:cubicBezTo>
                  <a:pt x="15388" y="14331"/>
                  <a:pt x="15213" y="14331"/>
                  <a:pt x="15038" y="14324"/>
                </a:cubicBezTo>
                <a:cubicBezTo>
                  <a:pt x="14890" y="14317"/>
                  <a:pt x="14838" y="14390"/>
                  <a:pt x="14844" y="14551"/>
                </a:cubicBezTo>
                <a:cubicBezTo>
                  <a:pt x="14851" y="14808"/>
                  <a:pt x="14844" y="15064"/>
                  <a:pt x="14844" y="15321"/>
                </a:cubicBezTo>
                <a:cubicBezTo>
                  <a:pt x="14844" y="15380"/>
                  <a:pt x="14857" y="15468"/>
                  <a:pt x="14812" y="15497"/>
                </a:cubicBezTo>
                <a:cubicBezTo>
                  <a:pt x="14644" y="15599"/>
                  <a:pt x="14708" y="15775"/>
                  <a:pt x="14689" y="15929"/>
                </a:cubicBezTo>
                <a:cubicBezTo>
                  <a:pt x="14670" y="16127"/>
                  <a:pt x="14793" y="16398"/>
                  <a:pt x="14495" y="16472"/>
                </a:cubicBezTo>
                <a:cubicBezTo>
                  <a:pt x="14488" y="16472"/>
                  <a:pt x="14488" y="16479"/>
                  <a:pt x="14488" y="16486"/>
                </a:cubicBezTo>
                <a:cubicBezTo>
                  <a:pt x="14463" y="16560"/>
                  <a:pt x="14450" y="16655"/>
                  <a:pt x="14346" y="16604"/>
                </a:cubicBezTo>
                <a:cubicBezTo>
                  <a:pt x="14255" y="16560"/>
                  <a:pt x="14191" y="16501"/>
                  <a:pt x="14191" y="16362"/>
                </a:cubicBezTo>
                <a:cubicBezTo>
                  <a:pt x="14184" y="15753"/>
                  <a:pt x="14165" y="15145"/>
                  <a:pt x="14158" y="14529"/>
                </a:cubicBezTo>
                <a:cubicBezTo>
                  <a:pt x="14152" y="14075"/>
                  <a:pt x="14158" y="13621"/>
                  <a:pt x="14158" y="13166"/>
                </a:cubicBezTo>
                <a:cubicBezTo>
                  <a:pt x="14158" y="13078"/>
                  <a:pt x="14171" y="12961"/>
                  <a:pt x="14068" y="12954"/>
                </a:cubicBezTo>
                <a:cubicBezTo>
                  <a:pt x="13913" y="12946"/>
                  <a:pt x="13919" y="12844"/>
                  <a:pt x="13919" y="12719"/>
                </a:cubicBezTo>
                <a:cubicBezTo>
                  <a:pt x="13919" y="12125"/>
                  <a:pt x="13919" y="11524"/>
                  <a:pt x="13919" y="10931"/>
                </a:cubicBezTo>
                <a:cubicBezTo>
                  <a:pt x="13919" y="10850"/>
                  <a:pt x="13945" y="10733"/>
                  <a:pt x="13848" y="10703"/>
                </a:cubicBezTo>
                <a:cubicBezTo>
                  <a:pt x="13725" y="10659"/>
                  <a:pt x="13738" y="10564"/>
                  <a:pt x="13738" y="10462"/>
                </a:cubicBezTo>
                <a:cubicBezTo>
                  <a:pt x="13738" y="10080"/>
                  <a:pt x="13738" y="9699"/>
                  <a:pt x="13738" y="9325"/>
                </a:cubicBezTo>
                <a:cubicBezTo>
                  <a:pt x="13738" y="9252"/>
                  <a:pt x="13757" y="9150"/>
                  <a:pt x="13686" y="9128"/>
                </a:cubicBezTo>
                <a:cubicBezTo>
                  <a:pt x="13537" y="9076"/>
                  <a:pt x="13570" y="8952"/>
                  <a:pt x="13563" y="8834"/>
                </a:cubicBezTo>
                <a:cubicBezTo>
                  <a:pt x="13557" y="8673"/>
                  <a:pt x="13615" y="8490"/>
                  <a:pt x="13531" y="8358"/>
                </a:cubicBezTo>
                <a:cubicBezTo>
                  <a:pt x="13453" y="8233"/>
                  <a:pt x="13434" y="8101"/>
                  <a:pt x="13414" y="7962"/>
                </a:cubicBezTo>
                <a:cubicBezTo>
                  <a:pt x="13382" y="7684"/>
                  <a:pt x="13350" y="7412"/>
                  <a:pt x="13324" y="7134"/>
                </a:cubicBezTo>
                <a:cubicBezTo>
                  <a:pt x="13246" y="6203"/>
                  <a:pt x="13078" y="5280"/>
                  <a:pt x="13084" y="4341"/>
                </a:cubicBezTo>
                <a:cubicBezTo>
                  <a:pt x="13084" y="4283"/>
                  <a:pt x="13104" y="4217"/>
                  <a:pt x="13045" y="4173"/>
                </a:cubicBezTo>
                <a:cubicBezTo>
                  <a:pt x="12994" y="4239"/>
                  <a:pt x="13020" y="4312"/>
                  <a:pt x="13013" y="4385"/>
                </a:cubicBezTo>
                <a:cubicBezTo>
                  <a:pt x="13007" y="4605"/>
                  <a:pt x="13013" y="4818"/>
                  <a:pt x="12994" y="5038"/>
                </a:cubicBezTo>
                <a:cubicBezTo>
                  <a:pt x="12903" y="5991"/>
                  <a:pt x="12812" y="6936"/>
                  <a:pt x="12715" y="7889"/>
                </a:cubicBezTo>
                <a:cubicBezTo>
                  <a:pt x="12702" y="8013"/>
                  <a:pt x="12722" y="8175"/>
                  <a:pt x="12657" y="8241"/>
                </a:cubicBezTo>
                <a:cubicBezTo>
                  <a:pt x="12495" y="8417"/>
                  <a:pt x="12554" y="8614"/>
                  <a:pt x="12560" y="8805"/>
                </a:cubicBezTo>
                <a:cubicBezTo>
                  <a:pt x="12560" y="8900"/>
                  <a:pt x="12599" y="9032"/>
                  <a:pt x="12502" y="9084"/>
                </a:cubicBezTo>
                <a:cubicBezTo>
                  <a:pt x="12385" y="9142"/>
                  <a:pt x="12392" y="9245"/>
                  <a:pt x="12392" y="9355"/>
                </a:cubicBezTo>
                <a:cubicBezTo>
                  <a:pt x="12392" y="9736"/>
                  <a:pt x="12392" y="10117"/>
                  <a:pt x="12392" y="10491"/>
                </a:cubicBezTo>
                <a:cubicBezTo>
                  <a:pt x="12392" y="10557"/>
                  <a:pt x="12411" y="10652"/>
                  <a:pt x="12347" y="10674"/>
                </a:cubicBezTo>
                <a:cubicBezTo>
                  <a:pt x="12146" y="10733"/>
                  <a:pt x="12185" y="10909"/>
                  <a:pt x="12185" y="11063"/>
                </a:cubicBezTo>
                <a:cubicBezTo>
                  <a:pt x="12185" y="13049"/>
                  <a:pt x="12185" y="15035"/>
                  <a:pt x="12178" y="17021"/>
                </a:cubicBezTo>
                <a:cubicBezTo>
                  <a:pt x="12178" y="17095"/>
                  <a:pt x="12217" y="17212"/>
                  <a:pt x="12107" y="17212"/>
                </a:cubicBezTo>
                <a:cubicBezTo>
                  <a:pt x="12017" y="17212"/>
                  <a:pt x="12042" y="17095"/>
                  <a:pt x="12049" y="17029"/>
                </a:cubicBezTo>
                <a:cubicBezTo>
                  <a:pt x="12081" y="16362"/>
                  <a:pt x="12017" y="15709"/>
                  <a:pt x="11939" y="15050"/>
                </a:cubicBezTo>
                <a:cubicBezTo>
                  <a:pt x="11932" y="14969"/>
                  <a:pt x="11919" y="14896"/>
                  <a:pt x="11835" y="14889"/>
                </a:cubicBezTo>
                <a:cubicBezTo>
                  <a:pt x="11699" y="14881"/>
                  <a:pt x="11693" y="14786"/>
                  <a:pt x="11686" y="14661"/>
                </a:cubicBezTo>
                <a:cubicBezTo>
                  <a:pt x="11680" y="13950"/>
                  <a:pt x="11667" y="13239"/>
                  <a:pt x="11661" y="12528"/>
                </a:cubicBezTo>
                <a:cubicBezTo>
                  <a:pt x="11654" y="11927"/>
                  <a:pt x="11654" y="11319"/>
                  <a:pt x="11661" y="10718"/>
                </a:cubicBezTo>
                <a:cubicBezTo>
                  <a:pt x="11661" y="10564"/>
                  <a:pt x="11622" y="10498"/>
                  <a:pt x="11473" y="10476"/>
                </a:cubicBezTo>
                <a:cubicBezTo>
                  <a:pt x="11033" y="10403"/>
                  <a:pt x="10586" y="10454"/>
                  <a:pt x="10146" y="10440"/>
                </a:cubicBezTo>
                <a:cubicBezTo>
                  <a:pt x="10108" y="10440"/>
                  <a:pt x="10049" y="10432"/>
                  <a:pt x="10030" y="10476"/>
                </a:cubicBezTo>
                <a:cubicBezTo>
                  <a:pt x="9959" y="10645"/>
                  <a:pt x="9823" y="10608"/>
                  <a:pt x="9700" y="10608"/>
                </a:cubicBezTo>
                <a:cubicBezTo>
                  <a:pt x="9538" y="10615"/>
                  <a:pt x="9376" y="10608"/>
                  <a:pt x="9215" y="10615"/>
                </a:cubicBezTo>
                <a:cubicBezTo>
                  <a:pt x="8962" y="10615"/>
                  <a:pt x="8956" y="10630"/>
                  <a:pt x="8956" y="10916"/>
                </a:cubicBezTo>
                <a:cubicBezTo>
                  <a:pt x="8956" y="12265"/>
                  <a:pt x="8949" y="13613"/>
                  <a:pt x="8956" y="14962"/>
                </a:cubicBezTo>
                <a:cubicBezTo>
                  <a:pt x="8956" y="15130"/>
                  <a:pt x="8923" y="15204"/>
                  <a:pt x="8755" y="15204"/>
                </a:cubicBezTo>
                <a:cubicBezTo>
                  <a:pt x="8580" y="15204"/>
                  <a:pt x="8561" y="15116"/>
                  <a:pt x="8561" y="14954"/>
                </a:cubicBezTo>
                <a:cubicBezTo>
                  <a:pt x="8568" y="14361"/>
                  <a:pt x="8555" y="13774"/>
                  <a:pt x="8561" y="13181"/>
                </a:cubicBezTo>
                <a:cubicBezTo>
                  <a:pt x="8561" y="12976"/>
                  <a:pt x="8509" y="12866"/>
                  <a:pt x="8322" y="12800"/>
                </a:cubicBezTo>
                <a:cubicBezTo>
                  <a:pt x="8011" y="12690"/>
                  <a:pt x="7687" y="12602"/>
                  <a:pt x="7396" y="12426"/>
                </a:cubicBezTo>
                <a:cubicBezTo>
                  <a:pt x="7306" y="12375"/>
                  <a:pt x="7273" y="12323"/>
                  <a:pt x="7267" y="12213"/>
                </a:cubicBezTo>
                <a:cubicBezTo>
                  <a:pt x="7254" y="11825"/>
                  <a:pt x="7241" y="11444"/>
                  <a:pt x="7222" y="11055"/>
                </a:cubicBezTo>
                <a:cubicBezTo>
                  <a:pt x="7215" y="10909"/>
                  <a:pt x="7196" y="10755"/>
                  <a:pt x="7183" y="10608"/>
                </a:cubicBezTo>
                <a:cubicBezTo>
                  <a:pt x="7131" y="11143"/>
                  <a:pt x="7118" y="11678"/>
                  <a:pt x="7105" y="12213"/>
                </a:cubicBezTo>
                <a:cubicBezTo>
                  <a:pt x="7105" y="12301"/>
                  <a:pt x="7124" y="12404"/>
                  <a:pt x="7034" y="12448"/>
                </a:cubicBezTo>
                <a:cubicBezTo>
                  <a:pt x="6782" y="12565"/>
                  <a:pt x="6555" y="12748"/>
                  <a:pt x="6264" y="12748"/>
                </a:cubicBezTo>
                <a:cubicBezTo>
                  <a:pt x="6005" y="12748"/>
                  <a:pt x="5947" y="12866"/>
                  <a:pt x="5947" y="13100"/>
                </a:cubicBezTo>
                <a:cubicBezTo>
                  <a:pt x="5953" y="14024"/>
                  <a:pt x="5947" y="14947"/>
                  <a:pt x="5947" y="15871"/>
                </a:cubicBezTo>
                <a:cubicBezTo>
                  <a:pt x="5947" y="15937"/>
                  <a:pt x="5947" y="16003"/>
                  <a:pt x="5947" y="16069"/>
                </a:cubicBezTo>
                <a:cubicBezTo>
                  <a:pt x="5934" y="16069"/>
                  <a:pt x="5914" y="16069"/>
                  <a:pt x="5901" y="16069"/>
                </a:cubicBezTo>
                <a:cubicBezTo>
                  <a:pt x="5901" y="15944"/>
                  <a:pt x="5901" y="15827"/>
                  <a:pt x="5901" y="15702"/>
                </a:cubicBezTo>
                <a:cubicBezTo>
                  <a:pt x="5901" y="15299"/>
                  <a:pt x="5901" y="15299"/>
                  <a:pt x="5552" y="15262"/>
                </a:cubicBezTo>
                <a:cubicBezTo>
                  <a:pt x="5436" y="15255"/>
                  <a:pt x="5345" y="15240"/>
                  <a:pt x="5300" y="15072"/>
                </a:cubicBezTo>
                <a:cubicBezTo>
                  <a:pt x="5274" y="14969"/>
                  <a:pt x="5138" y="14874"/>
                  <a:pt x="5034" y="14881"/>
                </a:cubicBezTo>
                <a:cubicBezTo>
                  <a:pt x="4769" y="14903"/>
                  <a:pt x="4620" y="14793"/>
                  <a:pt x="4594" y="14456"/>
                </a:cubicBezTo>
                <a:cubicBezTo>
                  <a:pt x="4523" y="14551"/>
                  <a:pt x="4549" y="14639"/>
                  <a:pt x="4517" y="14698"/>
                </a:cubicBezTo>
                <a:cubicBezTo>
                  <a:pt x="4381" y="14918"/>
                  <a:pt x="4407" y="14617"/>
                  <a:pt x="4329" y="14617"/>
                </a:cubicBezTo>
                <a:cubicBezTo>
                  <a:pt x="4329" y="14786"/>
                  <a:pt x="4264" y="14889"/>
                  <a:pt x="4096" y="14881"/>
                </a:cubicBezTo>
                <a:cubicBezTo>
                  <a:pt x="3999" y="14874"/>
                  <a:pt x="3993" y="14969"/>
                  <a:pt x="3993" y="15057"/>
                </a:cubicBezTo>
                <a:cubicBezTo>
                  <a:pt x="3993" y="15255"/>
                  <a:pt x="3993" y="15453"/>
                  <a:pt x="3993" y="15651"/>
                </a:cubicBezTo>
                <a:cubicBezTo>
                  <a:pt x="3993" y="15768"/>
                  <a:pt x="3980" y="15849"/>
                  <a:pt x="3857" y="15863"/>
                </a:cubicBezTo>
                <a:cubicBezTo>
                  <a:pt x="3766" y="15871"/>
                  <a:pt x="3747" y="15951"/>
                  <a:pt x="3747" y="16039"/>
                </a:cubicBezTo>
                <a:cubicBezTo>
                  <a:pt x="3747" y="16215"/>
                  <a:pt x="3740" y="16391"/>
                  <a:pt x="3747" y="16567"/>
                </a:cubicBezTo>
                <a:cubicBezTo>
                  <a:pt x="3747" y="16714"/>
                  <a:pt x="3708" y="16809"/>
                  <a:pt x="3572" y="16816"/>
                </a:cubicBezTo>
                <a:cubicBezTo>
                  <a:pt x="3455" y="16824"/>
                  <a:pt x="3423" y="16897"/>
                  <a:pt x="3423" y="17021"/>
                </a:cubicBezTo>
                <a:cubicBezTo>
                  <a:pt x="3430" y="17212"/>
                  <a:pt x="3430" y="17403"/>
                  <a:pt x="3423" y="17593"/>
                </a:cubicBezTo>
                <a:cubicBezTo>
                  <a:pt x="3423" y="17674"/>
                  <a:pt x="3430" y="17820"/>
                  <a:pt x="3326" y="17776"/>
                </a:cubicBezTo>
                <a:cubicBezTo>
                  <a:pt x="3255" y="17740"/>
                  <a:pt x="3041" y="17813"/>
                  <a:pt x="3100" y="17564"/>
                </a:cubicBezTo>
                <a:cubicBezTo>
                  <a:pt x="3171" y="17278"/>
                  <a:pt x="3125" y="17014"/>
                  <a:pt x="2925" y="16787"/>
                </a:cubicBezTo>
                <a:cubicBezTo>
                  <a:pt x="2867" y="16853"/>
                  <a:pt x="2828" y="16948"/>
                  <a:pt x="2731" y="16977"/>
                </a:cubicBezTo>
                <a:cubicBezTo>
                  <a:pt x="2388" y="17065"/>
                  <a:pt x="2368" y="17095"/>
                  <a:pt x="2368" y="17490"/>
                </a:cubicBezTo>
                <a:cubicBezTo>
                  <a:pt x="2368" y="17608"/>
                  <a:pt x="2368" y="17718"/>
                  <a:pt x="2368" y="17835"/>
                </a:cubicBezTo>
                <a:cubicBezTo>
                  <a:pt x="2368" y="17894"/>
                  <a:pt x="2368" y="17974"/>
                  <a:pt x="2323" y="18004"/>
                </a:cubicBezTo>
                <a:cubicBezTo>
                  <a:pt x="2168" y="18113"/>
                  <a:pt x="2194" y="18275"/>
                  <a:pt x="2194" y="18436"/>
                </a:cubicBezTo>
                <a:cubicBezTo>
                  <a:pt x="2194" y="18605"/>
                  <a:pt x="2194" y="18773"/>
                  <a:pt x="2194" y="18942"/>
                </a:cubicBezTo>
                <a:cubicBezTo>
                  <a:pt x="2194" y="19235"/>
                  <a:pt x="2194" y="19235"/>
                  <a:pt x="1948" y="19220"/>
                </a:cubicBezTo>
                <a:cubicBezTo>
                  <a:pt x="1889" y="19220"/>
                  <a:pt x="1825" y="19213"/>
                  <a:pt x="1767" y="19213"/>
                </a:cubicBezTo>
                <a:cubicBezTo>
                  <a:pt x="1521" y="19220"/>
                  <a:pt x="1437" y="19294"/>
                  <a:pt x="1404" y="19572"/>
                </a:cubicBezTo>
                <a:cubicBezTo>
                  <a:pt x="1391" y="19653"/>
                  <a:pt x="1372" y="19704"/>
                  <a:pt x="1294" y="19704"/>
                </a:cubicBezTo>
                <a:cubicBezTo>
                  <a:pt x="1158" y="19704"/>
                  <a:pt x="1145" y="19807"/>
                  <a:pt x="1152" y="19924"/>
                </a:cubicBezTo>
                <a:cubicBezTo>
                  <a:pt x="1152" y="20349"/>
                  <a:pt x="1152" y="20774"/>
                  <a:pt x="1158" y="21199"/>
                </a:cubicBezTo>
                <a:lnTo>
                  <a:pt x="19" y="21199"/>
                </a:lnTo>
                <a:lnTo>
                  <a:pt x="19" y="21595"/>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69" name="Shape">
            <a:extLst>
              <a:ext uri="{FF2B5EF4-FFF2-40B4-BE49-F238E27FC236}">
                <a16:creationId xmlns:a16="http://schemas.microsoft.com/office/drawing/2014/main" id="{CE5B95CC-436F-A154-6F06-A134220D14EF}"/>
              </a:ext>
            </a:extLst>
          </p:cNvPr>
          <p:cNvSpPr/>
          <p:nvPr/>
        </p:nvSpPr>
        <p:spPr>
          <a:xfrm>
            <a:off x="1" y="0"/>
            <a:ext cx="4119562" cy="6854192"/>
          </a:xfrm>
          <a:custGeom>
            <a:avLst/>
            <a:gdLst/>
            <a:ahLst/>
            <a:cxnLst>
              <a:cxn ang="0">
                <a:pos x="wd2" y="hd2"/>
              </a:cxn>
              <a:cxn ang="5400000">
                <a:pos x="wd2" y="hd2"/>
              </a:cxn>
              <a:cxn ang="10800000">
                <a:pos x="wd2" y="hd2"/>
              </a:cxn>
              <a:cxn ang="16200000">
                <a:pos x="wd2" y="hd2"/>
              </a:cxn>
            </a:cxnLst>
            <a:rect l="0" t="0" r="r" b="b"/>
            <a:pathLst>
              <a:path w="21600" h="21600" extrusionOk="0">
                <a:moveTo>
                  <a:pt x="9074" y="21150"/>
                </a:moveTo>
                <a:lnTo>
                  <a:pt x="17455" y="13961"/>
                </a:lnTo>
                <a:cubicBezTo>
                  <a:pt x="18094" y="13429"/>
                  <a:pt x="18668" y="12889"/>
                  <a:pt x="19178" y="12340"/>
                </a:cubicBezTo>
                <a:cubicBezTo>
                  <a:pt x="19687" y="11788"/>
                  <a:pt x="20127" y="11223"/>
                  <a:pt x="20486" y="10641"/>
                </a:cubicBezTo>
                <a:cubicBezTo>
                  <a:pt x="20851" y="10059"/>
                  <a:pt x="21126" y="9446"/>
                  <a:pt x="21315" y="8801"/>
                </a:cubicBezTo>
                <a:cubicBezTo>
                  <a:pt x="21505" y="8156"/>
                  <a:pt x="21600" y="7474"/>
                  <a:pt x="21600" y="6757"/>
                </a:cubicBezTo>
                <a:cubicBezTo>
                  <a:pt x="21600" y="5655"/>
                  <a:pt x="21305" y="4644"/>
                  <a:pt x="20716" y="3725"/>
                </a:cubicBezTo>
                <a:cubicBezTo>
                  <a:pt x="20127" y="2807"/>
                  <a:pt x="19288" y="2014"/>
                  <a:pt x="18199" y="1348"/>
                </a:cubicBezTo>
                <a:cubicBezTo>
                  <a:pt x="17295" y="798"/>
                  <a:pt x="16226" y="348"/>
                  <a:pt x="14993" y="0"/>
                </a:cubicBezTo>
                <a:lnTo>
                  <a:pt x="2922" y="0"/>
                </a:lnTo>
                <a:cubicBezTo>
                  <a:pt x="1833" y="306"/>
                  <a:pt x="859" y="681"/>
                  <a:pt x="0" y="1126"/>
                </a:cubicBezTo>
                <a:lnTo>
                  <a:pt x="0" y="11980"/>
                </a:lnTo>
                <a:cubicBezTo>
                  <a:pt x="764" y="12316"/>
                  <a:pt x="1593" y="12583"/>
                  <a:pt x="2487" y="12778"/>
                </a:cubicBezTo>
                <a:cubicBezTo>
                  <a:pt x="3726" y="13048"/>
                  <a:pt x="4974" y="13183"/>
                  <a:pt x="6238" y="13183"/>
                </a:cubicBezTo>
                <a:cubicBezTo>
                  <a:pt x="7327" y="13183"/>
                  <a:pt x="8360" y="13108"/>
                  <a:pt x="9339" y="12958"/>
                </a:cubicBezTo>
                <a:cubicBezTo>
                  <a:pt x="10318" y="12808"/>
                  <a:pt x="11222" y="12586"/>
                  <a:pt x="12051" y="12295"/>
                </a:cubicBezTo>
                <a:cubicBezTo>
                  <a:pt x="11811" y="12481"/>
                  <a:pt x="11567" y="12670"/>
                  <a:pt x="11327" y="12856"/>
                </a:cubicBezTo>
                <a:cubicBezTo>
                  <a:pt x="11087" y="13042"/>
                  <a:pt x="10832" y="13234"/>
                  <a:pt x="10573" y="13432"/>
                </a:cubicBezTo>
                <a:lnTo>
                  <a:pt x="5" y="21210"/>
                </a:lnTo>
                <a:lnTo>
                  <a:pt x="5" y="21600"/>
                </a:lnTo>
                <a:lnTo>
                  <a:pt x="8270" y="21600"/>
                </a:lnTo>
                <a:cubicBezTo>
                  <a:pt x="8595" y="21462"/>
                  <a:pt x="8865" y="21315"/>
                  <a:pt x="9074" y="21150"/>
                </a:cubicBezTo>
                <a:close/>
                <a:moveTo>
                  <a:pt x="11342" y="9728"/>
                </a:moveTo>
                <a:cubicBezTo>
                  <a:pt x="10588" y="9912"/>
                  <a:pt x="9739" y="10002"/>
                  <a:pt x="8785" y="10002"/>
                </a:cubicBezTo>
                <a:cubicBezTo>
                  <a:pt x="6897" y="10002"/>
                  <a:pt x="5469" y="9689"/>
                  <a:pt x="4490" y="9065"/>
                </a:cubicBezTo>
                <a:cubicBezTo>
                  <a:pt x="3511" y="8441"/>
                  <a:pt x="3026" y="7531"/>
                  <a:pt x="3026" y="6337"/>
                </a:cubicBezTo>
                <a:cubicBezTo>
                  <a:pt x="3026" y="5817"/>
                  <a:pt x="3161" y="5334"/>
                  <a:pt x="3426" y="4887"/>
                </a:cubicBezTo>
                <a:cubicBezTo>
                  <a:pt x="3696" y="4439"/>
                  <a:pt x="4080" y="4052"/>
                  <a:pt x="4580" y="3725"/>
                </a:cubicBezTo>
                <a:cubicBezTo>
                  <a:pt x="5079" y="3398"/>
                  <a:pt x="5688" y="3143"/>
                  <a:pt x="6398" y="2960"/>
                </a:cubicBezTo>
                <a:cubicBezTo>
                  <a:pt x="7107" y="2777"/>
                  <a:pt x="7911" y="2686"/>
                  <a:pt x="8810" y="2686"/>
                </a:cubicBezTo>
                <a:cubicBezTo>
                  <a:pt x="9694" y="2686"/>
                  <a:pt x="10498" y="2768"/>
                  <a:pt x="11222" y="2930"/>
                </a:cubicBezTo>
                <a:cubicBezTo>
                  <a:pt x="11946" y="3092"/>
                  <a:pt x="12575" y="3326"/>
                  <a:pt x="13105" y="3638"/>
                </a:cubicBezTo>
                <a:cubicBezTo>
                  <a:pt x="13634" y="3950"/>
                  <a:pt x="14044" y="4331"/>
                  <a:pt x="14338" y="4785"/>
                </a:cubicBezTo>
                <a:cubicBezTo>
                  <a:pt x="14633" y="5238"/>
                  <a:pt x="14778" y="5760"/>
                  <a:pt x="14778" y="6352"/>
                </a:cubicBezTo>
                <a:cubicBezTo>
                  <a:pt x="14778" y="6883"/>
                  <a:pt x="14643" y="7372"/>
                  <a:pt x="14373" y="7816"/>
                </a:cubicBezTo>
                <a:cubicBezTo>
                  <a:pt x="14104" y="8261"/>
                  <a:pt x="13719" y="8648"/>
                  <a:pt x="13220" y="8969"/>
                </a:cubicBezTo>
                <a:cubicBezTo>
                  <a:pt x="12720" y="9293"/>
                  <a:pt x="12096" y="9545"/>
                  <a:pt x="11342" y="9728"/>
                </a:cubicBez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70" name="Shape">
            <a:extLst>
              <a:ext uri="{FF2B5EF4-FFF2-40B4-BE49-F238E27FC236}">
                <a16:creationId xmlns:a16="http://schemas.microsoft.com/office/drawing/2014/main" id="{957E924D-6CF3-1B17-0D25-4B8C11699BB2}"/>
              </a:ext>
            </a:extLst>
          </p:cNvPr>
          <p:cNvSpPr/>
          <p:nvPr/>
        </p:nvSpPr>
        <p:spPr>
          <a:xfrm>
            <a:off x="3609976" y="752476"/>
            <a:ext cx="815341" cy="6110287"/>
          </a:xfrm>
          <a:custGeom>
            <a:avLst/>
            <a:gdLst/>
            <a:ahLst/>
            <a:cxnLst>
              <a:cxn ang="0">
                <a:pos x="wd2" y="hd2"/>
              </a:cxn>
              <a:cxn ang="5400000">
                <a:pos x="wd2" y="hd2"/>
              </a:cxn>
              <a:cxn ang="10800000">
                <a:pos x="wd2" y="hd2"/>
              </a:cxn>
              <a:cxn ang="16200000">
                <a:pos x="wd2" y="hd2"/>
              </a:cxn>
            </a:cxnLst>
            <a:rect l="0" t="0" r="r" b="b"/>
            <a:pathLst>
              <a:path w="21600" h="21600" extrusionOk="0">
                <a:moveTo>
                  <a:pt x="13929" y="2640"/>
                </a:moveTo>
                <a:lnTo>
                  <a:pt x="13929" y="0"/>
                </a:lnTo>
                <a:lnTo>
                  <a:pt x="12541" y="71"/>
                </a:lnTo>
                <a:lnTo>
                  <a:pt x="12541" y="2714"/>
                </a:lnTo>
                <a:lnTo>
                  <a:pt x="0" y="3360"/>
                </a:lnTo>
                <a:lnTo>
                  <a:pt x="0" y="21600"/>
                </a:lnTo>
                <a:lnTo>
                  <a:pt x="21600" y="21600"/>
                </a:lnTo>
                <a:lnTo>
                  <a:pt x="21600" y="2246"/>
                </a:lnTo>
                <a:close/>
              </a:path>
            </a:pathLst>
          </a:custGeom>
          <a:solidFill>
            <a:srgbClr val="212F46"/>
          </a:solidFill>
          <a:ln w="12700">
            <a:miter lim="400000"/>
          </a:ln>
        </p:spPr>
        <p:txBody>
          <a:bodyPr lIns="38100" tIns="38100" rIns="38100" bIns="38100" anchor="ctr"/>
          <a:lstStyle/>
          <a:p>
            <a:pPr>
              <a:defRPr sz="3000">
                <a:solidFill>
                  <a:srgbClr val="FFFFFF"/>
                </a:solidFill>
              </a:defRPr>
            </a:pPr>
            <a:endParaRPr/>
          </a:p>
        </p:txBody>
      </p:sp>
      <p:sp>
        <p:nvSpPr>
          <p:cNvPr id="71" name="Shape">
            <a:extLst>
              <a:ext uri="{FF2B5EF4-FFF2-40B4-BE49-F238E27FC236}">
                <a16:creationId xmlns:a16="http://schemas.microsoft.com/office/drawing/2014/main" id="{F09B2345-80FB-A6D8-B88B-23AFE0318B44}"/>
              </a:ext>
            </a:extLst>
          </p:cNvPr>
          <p:cNvSpPr/>
          <p:nvPr/>
        </p:nvSpPr>
        <p:spPr>
          <a:xfrm>
            <a:off x="4419601" y="1381126"/>
            <a:ext cx="407671" cy="547497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21600" y="1244"/>
                </a:lnTo>
                <a:close/>
              </a:path>
            </a:pathLst>
          </a:custGeom>
          <a:solidFill>
            <a:srgbClr val="6F7C91"/>
          </a:solidFill>
          <a:ln w="12700">
            <a:miter lim="400000"/>
          </a:ln>
        </p:spPr>
        <p:txBody>
          <a:bodyPr lIns="38100" tIns="38100" rIns="38100" bIns="38100" anchor="ctr"/>
          <a:lstStyle/>
          <a:p>
            <a:pPr>
              <a:defRPr sz="3000">
                <a:solidFill>
                  <a:srgbClr val="FFFFFF"/>
                </a:solidFill>
              </a:defRPr>
            </a:pPr>
            <a:endParaRPr/>
          </a:p>
        </p:txBody>
      </p:sp>
      <p:sp>
        <p:nvSpPr>
          <p:cNvPr id="72" name="Shape">
            <a:extLst>
              <a:ext uri="{FF2B5EF4-FFF2-40B4-BE49-F238E27FC236}">
                <a16:creationId xmlns:a16="http://schemas.microsoft.com/office/drawing/2014/main" id="{B1EE2C8A-8E78-F342-1C45-62BA30545047}"/>
              </a:ext>
            </a:extLst>
          </p:cNvPr>
          <p:cNvSpPr/>
          <p:nvPr/>
        </p:nvSpPr>
        <p:spPr>
          <a:xfrm>
            <a:off x="5057776" y="1381126"/>
            <a:ext cx="815341" cy="547497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1244"/>
                </a:lnTo>
                <a:lnTo>
                  <a:pt x="21600" y="0"/>
                </a:lnTo>
                <a:close/>
              </a:path>
            </a:pathLst>
          </a:custGeom>
          <a:solidFill>
            <a:srgbClr val="212F46"/>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C82847A4-9BD5-A173-4F86-9277C887B324}"/>
              </a:ext>
            </a:extLst>
          </p:cNvPr>
          <p:cNvSpPr/>
          <p:nvPr/>
        </p:nvSpPr>
        <p:spPr>
          <a:xfrm>
            <a:off x="5867401" y="1381126"/>
            <a:ext cx="407669" cy="547497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21600" y="1244"/>
                </a:lnTo>
                <a:close/>
              </a:path>
            </a:pathLst>
          </a:custGeom>
          <a:solidFill>
            <a:srgbClr val="6F7C9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 2">
    <p:bg>
      <p:bgPr>
        <a:solidFill>
          <a:srgbClr val="E6E7EA"/>
        </a:solidFill>
        <a:effectLst/>
      </p:bgPr>
    </p:bg>
    <p:spTree>
      <p:nvGrpSpPr>
        <p:cNvPr id="1" name=""/>
        <p:cNvGrpSpPr/>
        <p:nvPr/>
      </p:nvGrpSpPr>
      <p:grpSpPr>
        <a:xfrm>
          <a:off x="0" y="0"/>
          <a:ext cx="0" cy="0"/>
          <a:chOff x="0" y="0"/>
          <a:chExt cx="0" cy="0"/>
        </a:xfrm>
      </p:grpSpPr>
      <p:sp>
        <p:nvSpPr>
          <p:cNvPr id="18" name="Shape">
            <a:extLst>
              <a:ext uri="{FF2B5EF4-FFF2-40B4-BE49-F238E27FC236}">
                <a16:creationId xmlns:a16="http://schemas.microsoft.com/office/drawing/2014/main" id="{32BCA3E6-9454-CCF1-077E-FCA1C7BB11FF}"/>
              </a:ext>
            </a:extLst>
          </p:cNvPr>
          <p:cNvSpPr/>
          <p:nvPr/>
        </p:nvSpPr>
        <p:spPr>
          <a:xfrm>
            <a:off x="2" y="161926"/>
            <a:ext cx="10466068" cy="6465571"/>
          </a:xfrm>
          <a:custGeom>
            <a:avLst/>
            <a:gdLst/>
            <a:ahLst/>
            <a:cxnLst>
              <a:cxn ang="0">
                <a:pos x="wd2" y="hd2"/>
              </a:cxn>
              <a:cxn ang="5400000">
                <a:pos x="wd2" y="hd2"/>
              </a:cxn>
              <a:cxn ang="10800000">
                <a:pos x="wd2" y="hd2"/>
              </a:cxn>
              <a:cxn ang="16200000">
                <a:pos x="wd2" y="hd2"/>
              </a:cxn>
            </a:cxnLst>
            <a:rect l="0" t="0" r="r" b="b"/>
            <a:pathLst>
              <a:path w="21600" h="21600" extrusionOk="0">
                <a:moveTo>
                  <a:pt x="1366" y="15863"/>
                </a:moveTo>
                <a:lnTo>
                  <a:pt x="1586" y="14765"/>
                </a:lnTo>
                <a:lnTo>
                  <a:pt x="1008" y="14084"/>
                </a:lnTo>
                <a:lnTo>
                  <a:pt x="1722" y="14084"/>
                </a:lnTo>
                <a:lnTo>
                  <a:pt x="1942" y="12986"/>
                </a:lnTo>
                <a:lnTo>
                  <a:pt x="2162" y="14084"/>
                </a:lnTo>
                <a:lnTo>
                  <a:pt x="2876" y="14084"/>
                </a:lnTo>
                <a:lnTo>
                  <a:pt x="2298" y="14765"/>
                </a:lnTo>
                <a:lnTo>
                  <a:pt x="2518" y="15863"/>
                </a:lnTo>
                <a:lnTo>
                  <a:pt x="1940" y="15182"/>
                </a:lnTo>
                <a:lnTo>
                  <a:pt x="1366" y="15863"/>
                </a:lnTo>
                <a:close/>
                <a:moveTo>
                  <a:pt x="6914" y="19821"/>
                </a:moveTo>
                <a:lnTo>
                  <a:pt x="6693" y="18723"/>
                </a:lnTo>
                <a:lnTo>
                  <a:pt x="6473" y="19821"/>
                </a:lnTo>
                <a:lnTo>
                  <a:pt x="5760" y="19821"/>
                </a:lnTo>
                <a:lnTo>
                  <a:pt x="6338" y="20502"/>
                </a:lnTo>
                <a:lnTo>
                  <a:pt x="6118" y="21600"/>
                </a:lnTo>
                <a:lnTo>
                  <a:pt x="6695" y="20919"/>
                </a:lnTo>
                <a:lnTo>
                  <a:pt x="7273" y="21600"/>
                </a:lnTo>
                <a:lnTo>
                  <a:pt x="7053" y="20502"/>
                </a:lnTo>
                <a:lnTo>
                  <a:pt x="7631" y="19821"/>
                </a:lnTo>
                <a:lnTo>
                  <a:pt x="6914" y="19821"/>
                </a:lnTo>
                <a:close/>
                <a:moveTo>
                  <a:pt x="4376" y="19821"/>
                </a:moveTo>
                <a:lnTo>
                  <a:pt x="4156" y="18723"/>
                </a:lnTo>
                <a:lnTo>
                  <a:pt x="3935" y="19821"/>
                </a:lnTo>
                <a:lnTo>
                  <a:pt x="3222" y="19821"/>
                </a:lnTo>
                <a:lnTo>
                  <a:pt x="3800" y="20502"/>
                </a:lnTo>
                <a:lnTo>
                  <a:pt x="3580" y="21600"/>
                </a:lnTo>
                <a:lnTo>
                  <a:pt x="4158" y="20919"/>
                </a:lnTo>
                <a:lnTo>
                  <a:pt x="4736" y="21600"/>
                </a:lnTo>
                <a:lnTo>
                  <a:pt x="4515" y="20502"/>
                </a:lnTo>
                <a:lnTo>
                  <a:pt x="5093" y="19821"/>
                </a:lnTo>
                <a:lnTo>
                  <a:pt x="4376" y="19821"/>
                </a:lnTo>
                <a:close/>
                <a:moveTo>
                  <a:pt x="1836" y="19821"/>
                </a:moveTo>
                <a:lnTo>
                  <a:pt x="1616" y="18723"/>
                </a:lnTo>
                <a:lnTo>
                  <a:pt x="1396" y="19821"/>
                </a:lnTo>
                <a:lnTo>
                  <a:pt x="682" y="19821"/>
                </a:lnTo>
                <a:lnTo>
                  <a:pt x="1260" y="20502"/>
                </a:lnTo>
                <a:lnTo>
                  <a:pt x="1040" y="21600"/>
                </a:lnTo>
                <a:lnTo>
                  <a:pt x="1618" y="20919"/>
                </a:lnTo>
                <a:lnTo>
                  <a:pt x="2196" y="21600"/>
                </a:lnTo>
                <a:lnTo>
                  <a:pt x="1976" y="20502"/>
                </a:lnTo>
                <a:lnTo>
                  <a:pt x="2554" y="19821"/>
                </a:lnTo>
                <a:lnTo>
                  <a:pt x="1836" y="19821"/>
                </a:lnTo>
                <a:close/>
                <a:moveTo>
                  <a:pt x="3662" y="18733"/>
                </a:moveTo>
                <a:lnTo>
                  <a:pt x="3442" y="17635"/>
                </a:lnTo>
                <a:lnTo>
                  <a:pt x="4020" y="16954"/>
                </a:lnTo>
                <a:lnTo>
                  <a:pt x="3306" y="16954"/>
                </a:lnTo>
                <a:lnTo>
                  <a:pt x="3086" y="15856"/>
                </a:lnTo>
                <a:lnTo>
                  <a:pt x="2866" y="16954"/>
                </a:lnTo>
                <a:lnTo>
                  <a:pt x="2153" y="16954"/>
                </a:lnTo>
                <a:lnTo>
                  <a:pt x="2730" y="17635"/>
                </a:lnTo>
                <a:lnTo>
                  <a:pt x="2510" y="18733"/>
                </a:lnTo>
                <a:lnTo>
                  <a:pt x="3088" y="18052"/>
                </a:lnTo>
                <a:lnTo>
                  <a:pt x="3662" y="18733"/>
                </a:lnTo>
                <a:close/>
                <a:moveTo>
                  <a:pt x="7863" y="6838"/>
                </a:moveTo>
                <a:lnTo>
                  <a:pt x="7643" y="5740"/>
                </a:lnTo>
                <a:lnTo>
                  <a:pt x="7423" y="6838"/>
                </a:lnTo>
                <a:lnTo>
                  <a:pt x="6709" y="6838"/>
                </a:lnTo>
                <a:lnTo>
                  <a:pt x="7287" y="7519"/>
                </a:lnTo>
                <a:lnTo>
                  <a:pt x="7067" y="8617"/>
                </a:lnTo>
                <a:lnTo>
                  <a:pt x="7645" y="7936"/>
                </a:lnTo>
                <a:lnTo>
                  <a:pt x="8223" y="8617"/>
                </a:lnTo>
                <a:lnTo>
                  <a:pt x="8003" y="7519"/>
                </a:lnTo>
                <a:lnTo>
                  <a:pt x="8581" y="6838"/>
                </a:lnTo>
                <a:lnTo>
                  <a:pt x="7863" y="6838"/>
                </a:lnTo>
                <a:close/>
                <a:moveTo>
                  <a:pt x="6202" y="18733"/>
                </a:moveTo>
                <a:lnTo>
                  <a:pt x="5982" y="17635"/>
                </a:lnTo>
                <a:lnTo>
                  <a:pt x="6560" y="16954"/>
                </a:lnTo>
                <a:lnTo>
                  <a:pt x="5846" y="16954"/>
                </a:lnTo>
                <a:lnTo>
                  <a:pt x="5626" y="15856"/>
                </a:lnTo>
                <a:lnTo>
                  <a:pt x="5406" y="16954"/>
                </a:lnTo>
                <a:lnTo>
                  <a:pt x="4692" y="16954"/>
                </a:lnTo>
                <a:lnTo>
                  <a:pt x="5270" y="17635"/>
                </a:lnTo>
                <a:lnTo>
                  <a:pt x="5050" y="18733"/>
                </a:lnTo>
                <a:lnTo>
                  <a:pt x="5628" y="18052"/>
                </a:lnTo>
                <a:lnTo>
                  <a:pt x="6202" y="18733"/>
                </a:lnTo>
                <a:close/>
                <a:moveTo>
                  <a:pt x="4124" y="14765"/>
                </a:moveTo>
                <a:lnTo>
                  <a:pt x="3904" y="15863"/>
                </a:lnTo>
                <a:lnTo>
                  <a:pt x="4482" y="15182"/>
                </a:lnTo>
                <a:lnTo>
                  <a:pt x="5060" y="15863"/>
                </a:lnTo>
                <a:lnTo>
                  <a:pt x="4840" y="14765"/>
                </a:lnTo>
                <a:lnTo>
                  <a:pt x="5418" y="14084"/>
                </a:lnTo>
                <a:lnTo>
                  <a:pt x="4704" y="14084"/>
                </a:lnTo>
                <a:lnTo>
                  <a:pt x="4484" y="12986"/>
                </a:lnTo>
                <a:lnTo>
                  <a:pt x="4264" y="14084"/>
                </a:lnTo>
                <a:lnTo>
                  <a:pt x="3550" y="14084"/>
                </a:lnTo>
                <a:lnTo>
                  <a:pt x="4124" y="14765"/>
                </a:lnTo>
                <a:close/>
                <a:moveTo>
                  <a:pt x="5325" y="6838"/>
                </a:moveTo>
                <a:lnTo>
                  <a:pt x="5105" y="5740"/>
                </a:lnTo>
                <a:lnTo>
                  <a:pt x="4885" y="6838"/>
                </a:lnTo>
                <a:lnTo>
                  <a:pt x="4171" y="6838"/>
                </a:lnTo>
                <a:lnTo>
                  <a:pt x="4749" y="7519"/>
                </a:lnTo>
                <a:lnTo>
                  <a:pt x="4529" y="8617"/>
                </a:lnTo>
                <a:lnTo>
                  <a:pt x="5107" y="7936"/>
                </a:lnTo>
                <a:lnTo>
                  <a:pt x="5685" y="8617"/>
                </a:lnTo>
                <a:lnTo>
                  <a:pt x="5465" y="7519"/>
                </a:lnTo>
                <a:lnTo>
                  <a:pt x="6043" y="6838"/>
                </a:lnTo>
                <a:lnTo>
                  <a:pt x="5325" y="6838"/>
                </a:lnTo>
                <a:close/>
                <a:moveTo>
                  <a:pt x="16727" y="2870"/>
                </a:moveTo>
                <a:lnTo>
                  <a:pt x="16507" y="3968"/>
                </a:lnTo>
                <a:lnTo>
                  <a:pt x="15793" y="3968"/>
                </a:lnTo>
                <a:lnTo>
                  <a:pt x="16371" y="4649"/>
                </a:lnTo>
                <a:lnTo>
                  <a:pt x="16151" y="5747"/>
                </a:lnTo>
                <a:lnTo>
                  <a:pt x="16729" y="5066"/>
                </a:lnTo>
                <a:lnTo>
                  <a:pt x="17307" y="5747"/>
                </a:lnTo>
                <a:lnTo>
                  <a:pt x="17087" y="4649"/>
                </a:lnTo>
                <a:lnTo>
                  <a:pt x="17665" y="3968"/>
                </a:lnTo>
                <a:lnTo>
                  <a:pt x="16951" y="3968"/>
                </a:lnTo>
                <a:lnTo>
                  <a:pt x="16727" y="2870"/>
                </a:lnTo>
                <a:close/>
                <a:moveTo>
                  <a:pt x="18016" y="6838"/>
                </a:moveTo>
                <a:lnTo>
                  <a:pt x="17796" y="5740"/>
                </a:lnTo>
                <a:lnTo>
                  <a:pt x="17576" y="6838"/>
                </a:lnTo>
                <a:lnTo>
                  <a:pt x="16861" y="6838"/>
                </a:lnTo>
                <a:lnTo>
                  <a:pt x="17438" y="7519"/>
                </a:lnTo>
                <a:lnTo>
                  <a:pt x="17218" y="8617"/>
                </a:lnTo>
                <a:lnTo>
                  <a:pt x="17796" y="7936"/>
                </a:lnTo>
                <a:lnTo>
                  <a:pt x="18374" y="8617"/>
                </a:lnTo>
                <a:lnTo>
                  <a:pt x="18154" y="7519"/>
                </a:lnTo>
                <a:lnTo>
                  <a:pt x="18732" y="6838"/>
                </a:lnTo>
                <a:lnTo>
                  <a:pt x="18016" y="6838"/>
                </a:lnTo>
                <a:close/>
                <a:moveTo>
                  <a:pt x="18123" y="0"/>
                </a:moveTo>
                <a:lnTo>
                  <a:pt x="17902" y="1098"/>
                </a:lnTo>
                <a:lnTo>
                  <a:pt x="17189" y="1098"/>
                </a:lnTo>
                <a:lnTo>
                  <a:pt x="17767" y="1779"/>
                </a:lnTo>
                <a:lnTo>
                  <a:pt x="17547" y="2877"/>
                </a:lnTo>
                <a:lnTo>
                  <a:pt x="18124" y="2196"/>
                </a:lnTo>
                <a:lnTo>
                  <a:pt x="18702" y="2877"/>
                </a:lnTo>
                <a:lnTo>
                  <a:pt x="18482" y="1779"/>
                </a:lnTo>
                <a:lnTo>
                  <a:pt x="19060" y="1098"/>
                </a:lnTo>
                <a:lnTo>
                  <a:pt x="18347" y="1098"/>
                </a:lnTo>
                <a:lnTo>
                  <a:pt x="18123" y="0"/>
                </a:lnTo>
                <a:close/>
                <a:moveTo>
                  <a:pt x="19487" y="3968"/>
                </a:moveTo>
                <a:lnTo>
                  <a:pt x="19267" y="2870"/>
                </a:lnTo>
                <a:lnTo>
                  <a:pt x="19046" y="3968"/>
                </a:lnTo>
                <a:lnTo>
                  <a:pt x="18333" y="3968"/>
                </a:lnTo>
                <a:lnTo>
                  <a:pt x="18911" y="4649"/>
                </a:lnTo>
                <a:lnTo>
                  <a:pt x="18691" y="5747"/>
                </a:lnTo>
                <a:lnTo>
                  <a:pt x="19269" y="5066"/>
                </a:lnTo>
                <a:lnTo>
                  <a:pt x="19847" y="5747"/>
                </a:lnTo>
                <a:lnTo>
                  <a:pt x="19626" y="4649"/>
                </a:lnTo>
                <a:lnTo>
                  <a:pt x="20204" y="3968"/>
                </a:lnTo>
                <a:lnTo>
                  <a:pt x="19487" y="3968"/>
                </a:lnTo>
                <a:close/>
                <a:moveTo>
                  <a:pt x="0" y="18698"/>
                </a:moveTo>
                <a:lnTo>
                  <a:pt x="548" y="18055"/>
                </a:lnTo>
                <a:lnTo>
                  <a:pt x="1126" y="18736"/>
                </a:lnTo>
                <a:lnTo>
                  <a:pt x="906" y="17638"/>
                </a:lnTo>
                <a:lnTo>
                  <a:pt x="1484" y="16957"/>
                </a:lnTo>
                <a:lnTo>
                  <a:pt x="771" y="16957"/>
                </a:lnTo>
                <a:lnTo>
                  <a:pt x="550" y="15860"/>
                </a:lnTo>
                <a:lnTo>
                  <a:pt x="330" y="16957"/>
                </a:lnTo>
                <a:lnTo>
                  <a:pt x="4" y="16957"/>
                </a:lnTo>
                <a:lnTo>
                  <a:pt x="4" y="17412"/>
                </a:lnTo>
                <a:lnTo>
                  <a:pt x="195" y="17638"/>
                </a:lnTo>
                <a:lnTo>
                  <a:pt x="4" y="18590"/>
                </a:lnTo>
                <a:lnTo>
                  <a:pt x="4" y="18698"/>
                </a:lnTo>
                <a:close/>
                <a:moveTo>
                  <a:pt x="13460" y="16954"/>
                </a:moveTo>
                <a:lnTo>
                  <a:pt x="13240" y="15856"/>
                </a:lnTo>
                <a:lnTo>
                  <a:pt x="13019" y="16954"/>
                </a:lnTo>
                <a:lnTo>
                  <a:pt x="12306" y="16954"/>
                </a:lnTo>
                <a:lnTo>
                  <a:pt x="12884" y="17635"/>
                </a:lnTo>
                <a:lnTo>
                  <a:pt x="12664" y="18733"/>
                </a:lnTo>
                <a:lnTo>
                  <a:pt x="13242" y="18052"/>
                </a:lnTo>
                <a:lnTo>
                  <a:pt x="13819" y="18733"/>
                </a:lnTo>
                <a:lnTo>
                  <a:pt x="13599" y="17635"/>
                </a:lnTo>
                <a:lnTo>
                  <a:pt x="14177" y="16954"/>
                </a:lnTo>
                <a:lnTo>
                  <a:pt x="13460" y="16954"/>
                </a:lnTo>
                <a:close/>
                <a:moveTo>
                  <a:pt x="11989" y="19821"/>
                </a:moveTo>
                <a:lnTo>
                  <a:pt x="11769" y="18723"/>
                </a:lnTo>
                <a:lnTo>
                  <a:pt x="11549" y="19821"/>
                </a:lnTo>
                <a:lnTo>
                  <a:pt x="10835" y="19821"/>
                </a:lnTo>
                <a:lnTo>
                  <a:pt x="11413" y="20502"/>
                </a:lnTo>
                <a:lnTo>
                  <a:pt x="11193" y="21600"/>
                </a:lnTo>
                <a:lnTo>
                  <a:pt x="11771" y="20919"/>
                </a:lnTo>
                <a:lnTo>
                  <a:pt x="12349" y="21600"/>
                </a:lnTo>
                <a:lnTo>
                  <a:pt x="12129" y="20502"/>
                </a:lnTo>
                <a:lnTo>
                  <a:pt x="12707" y="19821"/>
                </a:lnTo>
                <a:lnTo>
                  <a:pt x="11989" y="19821"/>
                </a:lnTo>
                <a:close/>
                <a:moveTo>
                  <a:pt x="9451" y="19821"/>
                </a:moveTo>
                <a:lnTo>
                  <a:pt x="9231" y="18723"/>
                </a:lnTo>
                <a:lnTo>
                  <a:pt x="9011" y="19821"/>
                </a:lnTo>
                <a:lnTo>
                  <a:pt x="8298" y="19821"/>
                </a:lnTo>
                <a:lnTo>
                  <a:pt x="8876" y="20502"/>
                </a:lnTo>
                <a:lnTo>
                  <a:pt x="8655" y="21600"/>
                </a:lnTo>
                <a:lnTo>
                  <a:pt x="9233" y="20919"/>
                </a:lnTo>
                <a:lnTo>
                  <a:pt x="9811" y="21600"/>
                </a:lnTo>
                <a:lnTo>
                  <a:pt x="9591" y="20502"/>
                </a:lnTo>
                <a:lnTo>
                  <a:pt x="10169" y="19821"/>
                </a:lnTo>
                <a:lnTo>
                  <a:pt x="9451" y="19821"/>
                </a:lnTo>
                <a:close/>
                <a:moveTo>
                  <a:pt x="14855" y="14084"/>
                </a:moveTo>
                <a:lnTo>
                  <a:pt x="14635" y="12986"/>
                </a:lnTo>
                <a:lnTo>
                  <a:pt x="14415" y="14084"/>
                </a:lnTo>
                <a:lnTo>
                  <a:pt x="13701" y="14084"/>
                </a:lnTo>
                <a:lnTo>
                  <a:pt x="14279" y="14765"/>
                </a:lnTo>
                <a:lnTo>
                  <a:pt x="14059" y="15863"/>
                </a:lnTo>
                <a:lnTo>
                  <a:pt x="14637" y="15182"/>
                </a:lnTo>
                <a:lnTo>
                  <a:pt x="15215" y="15863"/>
                </a:lnTo>
                <a:lnTo>
                  <a:pt x="14995" y="14765"/>
                </a:lnTo>
                <a:lnTo>
                  <a:pt x="15573" y="14084"/>
                </a:lnTo>
                <a:lnTo>
                  <a:pt x="14855" y="14084"/>
                </a:lnTo>
                <a:close/>
                <a:moveTo>
                  <a:pt x="6664" y="14765"/>
                </a:moveTo>
                <a:lnTo>
                  <a:pt x="6444" y="15863"/>
                </a:lnTo>
                <a:lnTo>
                  <a:pt x="7022" y="15182"/>
                </a:lnTo>
                <a:lnTo>
                  <a:pt x="7600" y="15863"/>
                </a:lnTo>
                <a:lnTo>
                  <a:pt x="7380" y="14765"/>
                </a:lnTo>
                <a:lnTo>
                  <a:pt x="7957" y="14084"/>
                </a:lnTo>
                <a:lnTo>
                  <a:pt x="7244" y="14084"/>
                </a:lnTo>
                <a:lnTo>
                  <a:pt x="7024" y="12986"/>
                </a:lnTo>
                <a:lnTo>
                  <a:pt x="6804" y="14084"/>
                </a:lnTo>
                <a:lnTo>
                  <a:pt x="6090" y="14084"/>
                </a:lnTo>
                <a:lnTo>
                  <a:pt x="6664" y="14765"/>
                </a:lnTo>
                <a:close/>
                <a:moveTo>
                  <a:pt x="15479" y="6838"/>
                </a:moveTo>
                <a:lnTo>
                  <a:pt x="15258" y="5740"/>
                </a:lnTo>
                <a:lnTo>
                  <a:pt x="15038" y="6838"/>
                </a:lnTo>
                <a:lnTo>
                  <a:pt x="14325" y="6838"/>
                </a:lnTo>
                <a:lnTo>
                  <a:pt x="14903" y="7519"/>
                </a:lnTo>
                <a:lnTo>
                  <a:pt x="14682" y="8617"/>
                </a:lnTo>
                <a:lnTo>
                  <a:pt x="15260" y="7936"/>
                </a:lnTo>
                <a:lnTo>
                  <a:pt x="15838" y="8617"/>
                </a:lnTo>
                <a:lnTo>
                  <a:pt x="15618" y="7519"/>
                </a:lnTo>
                <a:lnTo>
                  <a:pt x="16192" y="6838"/>
                </a:lnTo>
                <a:lnTo>
                  <a:pt x="15479" y="6838"/>
                </a:lnTo>
                <a:close/>
                <a:moveTo>
                  <a:pt x="7969" y="0"/>
                </a:moveTo>
                <a:lnTo>
                  <a:pt x="7749" y="1098"/>
                </a:lnTo>
                <a:lnTo>
                  <a:pt x="7036" y="1098"/>
                </a:lnTo>
                <a:lnTo>
                  <a:pt x="7613" y="1779"/>
                </a:lnTo>
                <a:lnTo>
                  <a:pt x="7393" y="2877"/>
                </a:lnTo>
                <a:lnTo>
                  <a:pt x="7971" y="2196"/>
                </a:lnTo>
                <a:lnTo>
                  <a:pt x="8549" y="2877"/>
                </a:lnTo>
                <a:lnTo>
                  <a:pt x="8329" y="1779"/>
                </a:lnTo>
                <a:lnTo>
                  <a:pt x="8907" y="1098"/>
                </a:lnTo>
                <a:lnTo>
                  <a:pt x="8191" y="1098"/>
                </a:lnTo>
                <a:lnTo>
                  <a:pt x="7969" y="0"/>
                </a:lnTo>
                <a:close/>
                <a:moveTo>
                  <a:pt x="6574" y="2870"/>
                </a:moveTo>
                <a:lnTo>
                  <a:pt x="6353" y="3968"/>
                </a:lnTo>
                <a:lnTo>
                  <a:pt x="5640" y="3968"/>
                </a:lnTo>
                <a:lnTo>
                  <a:pt x="6218" y="4649"/>
                </a:lnTo>
                <a:lnTo>
                  <a:pt x="5998" y="5747"/>
                </a:lnTo>
                <a:lnTo>
                  <a:pt x="6576" y="5066"/>
                </a:lnTo>
                <a:lnTo>
                  <a:pt x="7153" y="5747"/>
                </a:lnTo>
                <a:lnTo>
                  <a:pt x="6933" y="4649"/>
                </a:lnTo>
                <a:lnTo>
                  <a:pt x="7511" y="3968"/>
                </a:lnTo>
                <a:lnTo>
                  <a:pt x="6798" y="3968"/>
                </a:lnTo>
                <a:lnTo>
                  <a:pt x="6574" y="2870"/>
                </a:lnTo>
                <a:close/>
                <a:moveTo>
                  <a:pt x="9111" y="2870"/>
                </a:moveTo>
                <a:lnTo>
                  <a:pt x="8891" y="3968"/>
                </a:lnTo>
                <a:lnTo>
                  <a:pt x="8178" y="3968"/>
                </a:lnTo>
                <a:lnTo>
                  <a:pt x="8756" y="4649"/>
                </a:lnTo>
                <a:lnTo>
                  <a:pt x="8535" y="5747"/>
                </a:lnTo>
                <a:lnTo>
                  <a:pt x="9113" y="5066"/>
                </a:lnTo>
                <a:lnTo>
                  <a:pt x="9691" y="5747"/>
                </a:lnTo>
                <a:lnTo>
                  <a:pt x="9471" y="4649"/>
                </a:lnTo>
                <a:lnTo>
                  <a:pt x="10049" y="3968"/>
                </a:lnTo>
                <a:lnTo>
                  <a:pt x="9335" y="3968"/>
                </a:lnTo>
                <a:lnTo>
                  <a:pt x="9111" y="2870"/>
                </a:lnTo>
                <a:close/>
                <a:moveTo>
                  <a:pt x="5431" y="0"/>
                </a:moveTo>
                <a:lnTo>
                  <a:pt x="5211" y="1098"/>
                </a:lnTo>
                <a:lnTo>
                  <a:pt x="4498" y="1098"/>
                </a:lnTo>
                <a:lnTo>
                  <a:pt x="5076" y="1779"/>
                </a:lnTo>
                <a:lnTo>
                  <a:pt x="4855" y="2877"/>
                </a:lnTo>
                <a:lnTo>
                  <a:pt x="5433" y="2196"/>
                </a:lnTo>
                <a:lnTo>
                  <a:pt x="6011" y="2877"/>
                </a:lnTo>
                <a:lnTo>
                  <a:pt x="5791" y="1779"/>
                </a:lnTo>
                <a:lnTo>
                  <a:pt x="6369" y="1098"/>
                </a:lnTo>
                <a:lnTo>
                  <a:pt x="5656" y="1098"/>
                </a:lnTo>
                <a:lnTo>
                  <a:pt x="5431" y="0"/>
                </a:lnTo>
                <a:close/>
                <a:moveTo>
                  <a:pt x="2565" y="5737"/>
                </a:moveTo>
                <a:lnTo>
                  <a:pt x="2345" y="6835"/>
                </a:lnTo>
                <a:lnTo>
                  <a:pt x="1632" y="6835"/>
                </a:lnTo>
                <a:lnTo>
                  <a:pt x="2210" y="7516"/>
                </a:lnTo>
                <a:lnTo>
                  <a:pt x="1989" y="8614"/>
                </a:lnTo>
                <a:lnTo>
                  <a:pt x="2567" y="7933"/>
                </a:lnTo>
                <a:lnTo>
                  <a:pt x="3145" y="8614"/>
                </a:lnTo>
                <a:lnTo>
                  <a:pt x="2925" y="7516"/>
                </a:lnTo>
                <a:lnTo>
                  <a:pt x="3503" y="6835"/>
                </a:lnTo>
                <a:lnTo>
                  <a:pt x="2786" y="6835"/>
                </a:lnTo>
                <a:lnTo>
                  <a:pt x="2565" y="5737"/>
                </a:lnTo>
                <a:close/>
                <a:moveTo>
                  <a:pt x="1496" y="3968"/>
                </a:moveTo>
                <a:lnTo>
                  <a:pt x="1276" y="2870"/>
                </a:lnTo>
                <a:lnTo>
                  <a:pt x="1056" y="3968"/>
                </a:lnTo>
                <a:lnTo>
                  <a:pt x="342" y="3968"/>
                </a:lnTo>
                <a:lnTo>
                  <a:pt x="920" y="4649"/>
                </a:lnTo>
                <a:lnTo>
                  <a:pt x="700" y="5747"/>
                </a:lnTo>
                <a:lnTo>
                  <a:pt x="1278" y="5066"/>
                </a:lnTo>
                <a:lnTo>
                  <a:pt x="1856" y="5747"/>
                </a:lnTo>
                <a:lnTo>
                  <a:pt x="1636" y="4649"/>
                </a:lnTo>
                <a:lnTo>
                  <a:pt x="2213" y="3968"/>
                </a:lnTo>
                <a:lnTo>
                  <a:pt x="1496" y="3968"/>
                </a:lnTo>
                <a:close/>
                <a:moveTo>
                  <a:pt x="20882" y="1101"/>
                </a:moveTo>
                <a:lnTo>
                  <a:pt x="20662" y="3"/>
                </a:lnTo>
                <a:lnTo>
                  <a:pt x="20442" y="1101"/>
                </a:lnTo>
                <a:lnTo>
                  <a:pt x="19729" y="1101"/>
                </a:lnTo>
                <a:lnTo>
                  <a:pt x="20307" y="1782"/>
                </a:lnTo>
                <a:lnTo>
                  <a:pt x="20086" y="2880"/>
                </a:lnTo>
                <a:lnTo>
                  <a:pt x="20664" y="2199"/>
                </a:lnTo>
                <a:lnTo>
                  <a:pt x="21242" y="2880"/>
                </a:lnTo>
                <a:lnTo>
                  <a:pt x="21022" y="1782"/>
                </a:lnTo>
                <a:lnTo>
                  <a:pt x="21600" y="1101"/>
                </a:lnTo>
                <a:lnTo>
                  <a:pt x="20882" y="1101"/>
                </a:lnTo>
                <a:close/>
                <a:moveTo>
                  <a:pt x="4036" y="2870"/>
                </a:moveTo>
                <a:lnTo>
                  <a:pt x="3816" y="3968"/>
                </a:lnTo>
                <a:lnTo>
                  <a:pt x="3100" y="3968"/>
                </a:lnTo>
                <a:lnTo>
                  <a:pt x="3678" y="4649"/>
                </a:lnTo>
                <a:lnTo>
                  <a:pt x="3458" y="5747"/>
                </a:lnTo>
                <a:lnTo>
                  <a:pt x="4036" y="5066"/>
                </a:lnTo>
                <a:lnTo>
                  <a:pt x="4614" y="5747"/>
                </a:lnTo>
                <a:lnTo>
                  <a:pt x="4394" y="4649"/>
                </a:lnTo>
                <a:lnTo>
                  <a:pt x="4971" y="3968"/>
                </a:lnTo>
                <a:lnTo>
                  <a:pt x="4258" y="3968"/>
                </a:lnTo>
                <a:lnTo>
                  <a:pt x="4036" y="2870"/>
                </a:lnTo>
                <a:close/>
                <a:moveTo>
                  <a:pt x="10509" y="0"/>
                </a:moveTo>
                <a:lnTo>
                  <a:pt x="10289" y="1098"/>
                </a:lnTo>
                <a:lnTo>
                  <a:pt x="9575" y="1098"/>
                </a:lnTo>
                <a:lnTo>
                  <a:pt x="10153" y="1779"/>
                </a:lnTo>
                <a:lnTo>
                  <a:pt x="9933" y="2877"/>
                </a:lnTo>
                <a:lnTo>
                  <a:pt x="10511" y="2196"/>
                </a:lnTo>
                <a:lnTo>
                  <a:pt x="11089" y="2877"/>
                </a:lnTo>
                <a:lnTo>
                  <a:pt x="10865" y="1779"/>
                </a:lnTo>
                <a:lnTo>
                  <a:pt x="11443" y="1098"/>
                </a:lnTo>
                <a:lnTo>
                  <a:pt x="10729" y="1098"/>
                </a:lnTo>
                <a:lnTo>
                  <a:pt x="10509" y="0"/>
                </a:lnTo>
                <a:close/>
                <a:moveTo>
                  <a:pt x="8740" y="18733"/>
                </a:moveTo>
                <a:lnTo>
                  <a:pt x="8520" y="17635"/>
                </a:lnTo>
                <a:lnTo>
                  <a:pt x="9098" y="16954"/>
                </a:lnTo>
                <a:lnTo>
                  <a:pt x="8384" y="16954"/>
                </a:lnTo>
                <a:lnTo>
                  <a:pt x="8164" y="15856"/>
                </a:lnTo>
                <a:lnTo>
                  <a:pt x="7944" y="16954"/>
                </a:lnTo>
                <a:lnTo>
                  <a:pt x="7228" y="16954"/>
                </a:lnTo>
                <a:lnTo>
                  <a:pt x="7806" y="17635"/>
                </a:lnTo>
                <a:lnTo>
                  <a:pt x="7586" y="18733"/>
                </a:lnTo>
                <a:lnTo>
                  <a:pt x="8164" y="18052"/>
                </a:lnTo>
                <a:lnTo>
                  <a:pt x="8740" y="18733"/>
                </a:lnTo>
                <a:close/>
                <a:moveTo>
                  <a:pt x="9202" y="14765"/>
                </a:moveTo>
                <a:lnTo>
                  <a:pt x="8982" y="15863"/>
                </a:lnTo>
                <a:lnTo>
                  <a:pt x="9560" y="15182"/>
                </a:lnTo>
                <a:lnTo>
                  <a:pt x="10138" y="15863"/>
                </a:lnTo>
                <a:lnTo>
                  <a:pt x="9917" y="14765"/>
                </a:lnTo>
                <a:lnTo>
                  <a:pt x="10495" y="14084"/>
                </a:lnTo>
                <a:lnTo>
                  <a:pt x="9782" y="14084"/>
                </a:lnTo>
                <a:lnTo>
                  <a:pt x="9562" y="12986"/>
                </a:lnTo>
                <a:lnTo>
                  <a:pt x="9341" y="14084"/>
                </a:lnTo>
                <a:lnTo>
                  <a:pt x="8624" y="14084"/>
                </a:lnTo>
                <a:lnTo>
                  <a:pt x="9202" y="14765"/>
                </a:lnTo>
                <a:close/>
                <a:moveTo>
                  <a:pt x="11278" y="18733"/>
                </a:moveTo>
                <a:lnTo>
                  <a:pt x="11058" y="17635"/>
                </a:lnTo>
                <a:lnTo>
                  <a:pt x="11635" y="16954"/>
                </a:lnTo>
                <a:lnTo>
                  <a:pt x="10922" y="16954"/>
                </a:lnTo>
                <a:lnTo>
                  <a:pt x="10702" y="15856"/>
                </a:lnTo>
                <a:lnTo>
                  <a:pt x="10482" y="16954"/>
                </a:lnTo>
                <a:lnTo>
                  <a:pt x="9768" y="16954"/>
                </a:lnTo>
                <a:lnTo>
                  <a:pt x="10346" y="17635"/>
                </a:lnTo>
                <a:lnTo>
                  <a:pt x="10126" y="18733"/>
                </a:lnTo>
                <a:lnTo>
                  <a:pt x="10704" y="18052"/>
                </a:lnTo>
                <a:lnTo>
                  <a:pt x="11278" y="18733"/>
                </a:lnTo>
                <a:close/>
                <a:moveTo>
                  <a:pt x="10401" y="6838"/>
                </a:moveTo>
                <a:lnTo>
                  <a:pt x="10181" y="5740"/>
                </a:lnTo>
                <a:lnTo>
                  <a:pt x="9961" y="6838"/>
                </a:lnTo>
                <a:lnTo>
                  <a:pt x="9247" y="6838"/>
                </a:lnTo>
                <a:lnTo>
                  <a:pt x="9825" y="7519"/>
                </a:lnTo>
                <a:lnTo>
                  <a:pt x="9605" y="8617"/>
                </a:lnTo>
                <a:lnTo>
                  <a:pt x="10183" y="7936"/>
                </a:lnTo>
                <a:lnTo>
                  <a:pt x="10761" y="8617"/>
                </a:lnTo>
                <a:lnTo>
                  <a:pt x="10541" y="7519"/>
                </a:lnTo>
                <a:lnTo>
                  <a:pt x="11118" y="6838"/>
                </a:lnTo>
                <a:lnTo>
                  <a:pt x="10401" y="6838"/>
                </a:lnTo>
                <a:close/>
                <a:moveTo>
                  <a:pt x="11651" y="2870"/>
                </a:moveTo>
                <a:lnTo>
                  <a:pt x="11431" y="3968"/>
                </a:lnTo>
                <a:lnTo>
                  <a:pt x="10717" y="3968"/>
                </a:lnTo>
                <a:lnTo>
                  <a:pt x="11295" y="4649"/>
                </a:lnTo>
                <a:lnTo>
                  <a:pt x="11075" y="5747"/>
                </a:lnTo>
                <a:lnTo>
                  <a:pt x="11653" y="5066"/>
                </a:lnTo>
                <a:lnTo>
                  <a:pt x="12231" y="5747"/>
                </a:lnTo>
                <a:lnTo>
                  <a:pt x="12011" y="4649"/>
                </a:lnTo>
                <a:lnTo>
                  <a:pt x="12589" y="3968"/>
                </a:lnTo>
                <a:lnTo>
                  <a:pt x="11875" y="3968"/>
                </a:lnTo>
                <a:lnTo>
                  <a:pt x="11651" y="2870"/>
                </a:lnTo>
                <a:close/>
                <a:moveTo>
                  <a:pt x="12939" y="6838"/>
                </a:moveTo>
                <a:lnTo>
                  <a:pt x="12719" y="5740"/>
                </a:lnTo>
                <a:lnTo>
                  <a:pt x="12498" y="6838"/>
                </a:lnTo>
                <a:lnTo>
                  <a:pt x="11785" y="6838"/>
                </a:lnTo>
                <a:lnTo>
                  <a:pt x="12363" y="7519"/>
                </a:lnTo>
                <a:lnTo>
                  <a:pt x="12143" y="8617"/>
                </a:lnTo>
                <a:lnTo>
                  <a:pt x="12721" y="7936"/>
                </a:lnTo>
                <a:lnTo>
                  <a:pt x="13299" y="8617"/>
                </a:lnTo>
                <a:lnTo>
                  <a:pt x="13078" y="7519"/>
                </a:lnTo>
                <a:lnTo>
                  <a:pt x="13656" y="6838"/>
                </a:lnTo>
                <a:lnTo>
                  <a:pt x="12939" y="6838"/>
                </a:lnTo>
                <a:close/>
                <a:moveTo>
                  <a:pt x="14189" y="2870"/>
                </a:moveTo>
                <a:lnTo>
                  <a:pt x="13969" y="3968"/>
                </a:lnTo>
                <a:lnTo>
                  <a:pt x="13255" y="3968"/>
                </a:lnTo>
                <a:lnTo>
                  <a:pt x="13833" y="4649"/>
                </a:lnTo>
                <a:lnTo>
                  <a:pt x="13613" y="5747"/>
                </a:lnTo>
                <a:lnTo>
                  <a:pt x="14191" y="5066"/>
                </a:lnTo>
                <a:lnTo>
                  <a:pt x="14769" y="5747"/>
                </a:lnTo>
                <a:lnTo>
                  <a:pt x="14549" y="4649"/>
                </a:lnTo>
                <a:lnTo>
                  <a:pt x="15127" y="3968"/>
                </a:lnTo>
                <a:lnTo>
                  <a:pt x="14413" y="3968"/>
                </a:lnTo>
                <a:lnTo>
                  <a:pt x="14189" y="2870"/>
                </a:lnTo>
                <a:close/>
                <a:moveTo>
                  <a:pt x="11740" y="14765"/>
                </a:moveTo>
                <a:lnTo>
                  <a:pt x="11519" y="15863"/>
                </a:lnTo>
                <a:lnTo>
                  <a:pt x="12097" y="15182"/>
                </a:lnTo>
                <a:lnTo>
                  <a:pt x="12675" y="15863"/>
                </a:lnTo>
                <a:lnTo>
                  <a:pt x="12455" y="14765"/>
                </a:lnTo>
                <a:lnTo>
                  <a:pt x="13033" y="14084"/>
                </a:lnTo>
                <a:lnTo>
                  <a:pt x="12320" y="14084"/>
                </a:lnTo>
                <a:lnTo>
                  <a:pt x="12099" y="12986"/>
                </a:lnTo>
                <a:lnTo>
                  <a:pt x="11879" y="14084"/>
                </a:lnTo>
                <a:lnTo>
                  <a:pt x="11166" y="14084"/>
                </a:lnTo>
                <a:lnTo>
                  <a:pt x="11740" y="14765"/>
                </a:lnTo>
                <a:close/>
                <a:moveTo>
                  <a:pt x="13047" y="0"/>
                </a:moveTo>
                <a:lnTo>
                  <a:pt x="12827" y="1098"/>
                </a:lnTo>
                <a:lnTo>
                  <a:pt x="12113" y="1098"/>
                </a:lnTo>
                <a:lnTo>
                  <a:pt x="12691" y="1779"/>
                </a:lnTo>
                <a:lnTo>
                  <a:pt x="12471" y="2877"/>
                </a:lnTo>
                <a:lnTo>
                  <a:pt x="13049" y="2196"/>
                </a:lnTo>
                <a:lnTo>
                  <a:pt x="13627" y="2877"/>
                </a:lnTo>
                <a:lnTo>
                  <a:pt x="13407" y="1779"/>
                </a:lnTo>
                <a:lnTo>
                  <a:pt x="13985" y="1098"/>
                </a:lnTo>
                <a:lnTo>
                  <a:pt x="13271" y="1098"/>
                </a:lnTo>
                <a:lnTo>
                  <a:pt x="13047" y="0"/>
                </a:lnTo>
                <a:close/>
                <a:moveTo>
                  <a:pt x="15585" y="0"/>
                </a:moveTo>
                <a:lnTo>
                  <a:pt x="15365" y="1098"/>
                </a:lnTo>
                <a:lnTo>
                  <a:pt x="14651" y="1098"/>
                </a:lnTo>
                <a:lnTo>
                  <a:pt x="15229" y="1779"/>
                </a:lnTo>
                <a:lnTo>
                  <a:pt x="15009" y="2877"/>
                </a:lnTo>
                <a:lnTo>
                  <a:pt x="15587" y="2196"/>
                </a:lnTo>
                <a:lnTo>
                  <a:pt x="16165" y="2877"/>
                </a:lnTo>
                <a:lnTo>
                  <a:pt x="15944" y="1779"/>
                </a:lnTo>
                <a:lnTo>
                  <a:pt x="16522" y="1098"/>
                </a:lnTo>
                <a:lnTo>
                  <a:pt x="15809" y="1098"/>
                </a:lnTo>
                <a:lnTo>
                  <a:pt x="15585" y="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20" name="Rectangle">
            <a:extLst>
              <a:ext uri="{FF2B5EF4-FFF2-40B4-BE49-F238E27FC236}">
                <a16:creationId xmlns:a16="http://schemas.microsoft.com/office/drawing/2014/main" id="{F49CC374-7DA1-4AD0-9FFE-0FD582134B87}"/>
              </a:ext>
            </a:extLst>
          </p:cNvPr>
          <p:cNvSpPr/>
          <p:nvPr/>
        </p:nvSpPr>
        <p:spPr>
          <a:xfrm>
            <a:off x="5524501" y="2952751"/>
            <a:ext cx="6667500" cy="3903346"/>
          </a:xfrm>
          <a:prstGeom prst="rect">
            <a:avLst/>
          </a:pr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4032A1BB-C584-0E30-0425-405612B3B64A}"/>
              </a:ext>
            </a:extLst>
          </p:cNvPr>
          <p:cNvSpPr/>
          <p:nvPr/>
        </p:nvSpPr>
        <p:spPr>
          <a:xfrm>
            <a:off x="9010651" y="228601"/>
            <a:ext cx="3179446" cy="2806325"/>
          </a:xfrm>
          <a:custGeom>
            <a:avLst/>
            <a:gdLst/>
            <a:ahLst/>
            <a:cxnLst>
              <a:cxn ang="0">
                <a:pos x="wd2" y="hd2"/>
              </a:cxn>
              <a:cxn ang="5400000">
                <a:pos x="wd2" y="hd2"/>
              </a:cxn>
              <a:cxn ang="10800000">
                <a:pos x="wd2" y="hd2"/>
              </a:cxn>
              <a:cxn ang="16200000">
                <a:pos x="wd2" y="hd2"/>
              </a:cxn>
            </a:cxnLst>
            <a:rect l="0" t="0" r="r" b="b"/>
            <a:pathLst>
              <a:path w="21600" h="21595" extrusionOk="0">
                <a:moveTo>
                  <a:pt x="0" y="21595"/>
                </a:moveTo>
                <a:lnTo>
                  <a:pt x="21600" y="21595"/>
                </a:lnTo>
                <a:lnTo>
                  <a:pt x="21600" y="12389"/>
                </a:lnTo>
                <a:cubicBezTo>
                  <a:pt x="21503" y="12367"/>
                  <a:pt x="21412" y="12353"/>
                  <a:pt x="21315" y="12331"/>
                </a:cubicBezTo>
                <a:cubicBezTo>
                  <a:pt x="21108" y="12294"/>
                  <a:pt x="21102" y="12301"/>
                  <a:pt x="21102" y="12536"/>
                </a:cubicBezTo>
                <a:cubicBezTo>
                  <a:pt x="21102" y="13357"/>
                  <a:pt x="21102" y="12396"/>
                  <a:pt x="21102" y="13217"/>
                </a:cubicBezTo>
                <a:cubicBezTo>
                  <a:pt x="21102" y="13569"/>
                  <a:pt x="21102" y="13569"/>
                  <a:pt x="20791" y="13584"/>
                </a:cubicBezTo>
                <a:cubicBezTo>
                  <a:pt x="20603" y="13591"/>
                  <a:pt x="20416" y="13738"/>
                  <a:pt x="20422" y="13921"/>
                </a:cubicBezTo>
                <a:cubicBezTo>
                  <a:pt x="20448" y="14390"/>
                  <a:pt x="20306" y="14823"/>
                  <a:pt x="20241" y="15270"/>
                </a:cubicBezTo>
                <a:cubicBezTo>
                  <a:pt x="20228" y="15343"/>
                  <a:pt x="20228" y="15409"/>
                  <a:pt x="20144" y="15402"/>
                </a:cubicBezTo>
                <a:cubicBezTo>
                  <a:pt x="19956" y="15372"/>
                  <a:pt x="19762" y="15350"/>
                  <a:pt x="19588" y="15262"/>
                </a:cubicBezTo>
                <a:cubicBezTo>
                  <a:pt x="19484" y="15211"/>
                  <a:pt x="19432" y="15130"/>
                  <a:pt x="19536" y="14998"/>
                </a:cubicBezTo>
                <a:cubicBezTo>
                  <a:pt x="19646" y="14852"/>
                  <a:pt x="19659" y="14647"/>
                  <a:pt x="19659" y="14471"/>
                </a:cubicBezTo>
                <a:cubicBezTo>
                  <a:pt x="19652" y="14141"/>
                  <a:pt x="19594" y="13811"/>
                  <a:pt x="19555" y="13481"/>
                </a:cubicBezTo>
                <a:cubicBezTo>
                  <a:pt x="19516" y="13137"/>
                  <a:pt x="19478" y="12785"/>
                  <a:pt x="19432" y="12433"/>
                </a:cubicBezTo>
                <a:cubicBezTo>
                  <a:pt x="19795" y="12536"/>
                  <a:pt x="19795" y="12536"/>
                  <a:pt x="19950" y="12147"/>
                </a:cubicBezTo>
                <a:cubicBezTo>
                  <a:pt x="20092" y="11803"/>
                  <a:pt x="20202" y="11444"/>
                  <a:pt x="20506" y="11209"/>
                </a:cubicBezTo>
                <a:cubicBezTo>
                  <a:pt x="20681" y="11077"/>
                  <a:pt x="20746" y="10828"/>
                  <a:pt x="20856" y="10623"/>
                </a:cubicBezTo>
                <a:cubicBezTo>
                  <a:pt x="20914" y="10505"/>
                  <a:pt x="20933" y="10418"/>
                  <a:pt x="20836" y="10322"/>
                </a:cubicBezTo>
                <a:cubicBezTo>
                  <a:pt x="20765" y="10249"/>
                  <a:pt x="20746" y="10183"/>
                  <a:pt x="20823" y="10080"/>
                </a:cubicBezTo>
                <a:cubicBezTo>
                  <a:pt x="20927" y="9948"/>
                  <a:pt x="20875" y="9707"/>
                  <a:pt x="20726" y="9641"/>
                </a:cubicBezTo>
                <a:cubicBezTo>
                  <a:pt x="20448" y="9509"/>
                  <a:pt x="20170" y="9384"/>
                  <a:pt x="19898" y="9252"/>
                </a:cubicBezTo>
                <a:cubicBezTo>
                  <a:pt x="19808" y="9208"/>
                  <a:pt x="19743" y="9230"/>
                  <a:pt x="19691" y="9333"/>
                </a:cubicBezTo>
                <a:cubicBezTo>
                  <a:pt x="19510" y="9663"/>
                  <a:pt x="19510" y="9655"/>
                  <a:pt x="19335" y="9318"/>
                </a:cubicBezTo>
                <a:cubicBezTo>
                  <a:pt x="19290" y="9237"/>
                  <a:pt x="19264" y="9150"/>
                  <a:pt x="19245" y="9054"/>
                </a:cubicBezTo>
                <a:cubicBezTo>
                  <a:pt x="19212" y="8856"/>
                  <a:pt x="19180" y="8651"/>
                  <a:pt x="19135" y="8461"/>
                </a:cubicBezTo>
                <a:cubicBezTo>
                  <a:pt x="19070" y="8138"/>
                  <a:pt x="18863" y="7918"/>
                  <a:pt x="18649" y="7742"/>
                </a:cubicBezTo>
                <a:cubicBezTo>
                  <a:pt x="18533" y="7647"/>
                  <a:pt x="18468" y="7559"/>
                  <a:pt x="18416" y="7420"/>
                </a:cubicBezTo>
                <a:cubicBezTo>
                  <a:pt x="18352" y="7259"/>
                  <a:pt x="18475" y="7134"/>
                  <a:pt x="18442" y="6987"/>
                </a:cubicBezTo>
                <a:cubicBezTo>
                  <a:pt x="18410" y="6811"/>
                  <a:pt x="18377" y="6628"/>
                  <a:pt x="18352" y="6445"/>
                </a:cubicBezTo>
                <a:cubicBezTo>
                  <a:pt x="18345" y="6394"/>
                  <a:pt x="18306" y="6320"/>
                  <a:pt x="18377" y="6284"/>
                </a:cubicBezTo>
                <a:cubicBezTo>
                  <a:pt x="18481" y="6225"/>
                  <a:pt x="18455" y="6137"/>
                  <a:pt x="18429" y="6042"/>
                </a:cubicBezTo>
                <a:cubicBezTo>
                  <a:pt x="18371" y="5807"/>
                  <a:pt x="18371" y="5815"/>
                  <a:pt x="18591" y="5800"/>
                </a:cubicBezTo>
                <a:cubicBezTo>
                  <a:pt x="18746" y="5793"/>
                  <a:pt x="18908" y="5829"/>
                  <a:pt x="19109" y="5719"/>
                </a:cubicBezTo>
                <a:cubicBezTo>
                  <a:pt x="18902" y="5697"/>
                  <a:pt x="18740" y="5683"/>
                  <a:pt x="18585" y="5661"/>
                </a:cubicBezTo>
                <a:cubicBezTo>
                  <a:pt x="18507" y="5646"/>
                  <a:pt x="18377" y="5705"/>
                  <a:pt x="18365" y="5587"/>
                </a:cubicBezTo>
                <a:cubicBezTo>
                  <a:pt x="18352" y="5455"/>
                  <a:pt x="18494" y="5485"/>
                  <a:pt x="18572" y="5448"/>
                </a:cubicBezTo>
                <a:cubicBezTo>
                  <a:pt x="18727" y="5375"/>
                  <a:pt x="18895" y="5360"/>
                  <a:pt x="19031" y="5236"/>
                </a:cubicBezTo>
                <a:cubicBezTo>
                  <a:pt x="18934" y="5236"/>
                  <a:pt x="18843" y="5243"/>
                  <a:pt x="18746" y="5265"/>
                </a:cubicBezTo>
                <a:cubicBezTo>
                  <a:pt x="18597" y="5294"/>
                  <a:pt x="18455" y="5346"/>
                  <a:pt x="18306" y="5338"/>
                </a:cubicBezTo>
                <a:cubicBezTo>
                  <a:pt x="18229" y="5338"/>
                  <a:pt x="18157" y="5302"/>
                  <a:pt x="18125" y="5228"/>
                </a:cubicBezTo>
                <a:cubicBezTo>
                  <a:pt x="18099" y="5155"/>
                  <a:pt x="18170" y="5126"/>
                  <a:pt x="18203" y="5082"/>
                </a:cubicBezTo>
                <a:cubicBezTo>
                  <a:pt x="18293" y="4935"/>
                  <a:pt x="18436" y="4818"/>
                  <a:pt x="18520" y="4591"/>
                </a:cubicBezTo>
                <a:cubicBezTo>
                  <a:pt x="18313" y="4737"/>
                  <a:pt x="18177" y="4884"/>
                  <a:pt x="18034" y="5023"/>
                </a:cubicBezTo>
                <a:cubicBezTo>
                  <a:pt x="17860" y="5192"/>
                  <a:pt x="17763" y="5148"/>
                  <a:pt x="17717" y="4891"/>
                </a:cubicBezTo>
                <a:cubicBezTo>
                  <a:pt x="17685" y="4671"/>
                  <a:pt x="17672" y="4437"/>
                  <a:pt x="17582" y="4173"/>
                </a:cubicBezTo>
                <a:cubicBezTo>
                  <a:pt x="17556" y="4385"/>
                  <a:pt x="17543" y="4547"/>
                  <a:pt x="17543" y="4708"/>
                </a:cubicBezTo>
                <a:cubicBezTo>
                  <a:pt x="17543" y="4832"/>
                  <a:pt x="17633" y="5001"/>
                  <a:pt x="17497" y="5074"/>
                </a:cubicBezTo>
                <a:cubicBezTo>
                  <a:pt x="17362" y="5155"/>
                  <a:pt x="17252" y="5030"/>
                  <a:pt x="17148" y="4935"/>
                </a:cubicBezTo>
                <a:cubicBezTo>
                  <a:pt x="17077" y="4869"/>
                  <a:pt x="17012" y="4803"/>
                  <a:pt x="16941" y="4745"/>
                </a:cubicBezTo>
                <a:cubicBezTo>
                  <a:pt x="16889" y="4701"/>
                  <a:pt x="16850" y="4627"/>
                  <a:pt x="16753" y="4642"/>
                </a:cubicBezTo>
                <a:cubicBezTo>
                  <a:pt x="16857" y="4840"/>
                  <a:pt x="16999" y="4964"/>
                  <a:pt x="17122" y="5111"/>
                </a:cubicBezTo>
                <a:cubicBezTo>
                  <a:pt x="17200" y="5199"/>
                  <a:pt x="17174" y="5236"/>
                  <a:pt x="17096" y="5294"/>
                </a:cubicBezTo>
                <a:cubicBezTo>
                  <a:pt x="16947" y="5390"/>
                  <a:pt x="16805" y="5309"/>
                  <a:pt x="16656" y="5302"/>
                </a:cubicBezTo>
                <a:cubicBezTo>
                  <a:pt x="16533" y="5294"/>
                  <a:pt x="16481" y="5228"/>
                  <a:pt x="16475" y="5104"/>
                </a:cubicBezTo>
                <a:cubicBezTo>
                  <a:pt x="16462" y="4862"/>
                  <a:pt x="16404" y="4635"/>
                  <a:pt x="16346" y="4407"/>
                </a:cubicBezTo>
                <a:cubicBezTo>
                  <a:pt x="16216" y="3916"/>
                  <a:pt x="16087" y="3418"/>
                  <a:pt x="16113" y="2890"/>
                </a:cubicBezTo>
                <a:cubicBezTo>
                  <a:pt x="16119" y="2736"/>
                  <a:pt x="16061" y="2597"/>
                  <a:pt x="15983" y="2480"/>
                </a:cubicBezTo>
                <a:cubicBezTo>
                  <a:pt x="15873" y="2326"/>
                  <a:pt x="15808" y="2172"/>
                  <a:pt x="15944" y="1989"/>
                </a:cubicBezTo>
                <a:cubicBezTo>
                  <a:pt x="15957" y="1967"/>
                  <a:pt x="15970" y="1930"/>
                  <a:pt x="15964" y="1915"/>
                </a:cubicBezTo>
                <a:cubicBezTo>
                  <a:pt x="15880" y="1769"/>
                  <a:pt x="15990" y="1783"/>
                  <a:pt x="16054" y="1754"/>
                </a:cubicBezTo>
                <a:cubicBezTo>
                  <a:pt x="16158" y="1710"/>
                  <a:pt x="16281" y="1651"/>
                  <a:pt x="16229" y="1505"/>
                </a:cubicBezTo>
                <a:cubicBezTo>
                  <a:pt x="16184" y="1373"/>
                  <a:pt x="16184" y="1278"/>
                  <a:pt x="16236" y="1160"/>
                </a:cubicBezTo>
                <a:cubicBezTo>
                  <a:pt x="16255" y="1124"/>
                  <a:pt x="16268" y="1036"/>
                  <a:pt x="16216" y="1058"/>
                </a:cubicBezTo>
                <a:cubicBezTo>
                  <a:pt x="16126" y="1094"/>
                  <a:pt x="16093" y="999"/>
                  <a:pt x="16022" y="992"/>
                </a:cubicBezTo>
                <a:cubicBezTo>
                  <a:pt x="15854" y="977"/>
                  <a:pt x="15828" y="904"/>
                  <a:pt x="15880" y="728"/>
                </a:cubicBezTo>
                <a:cubicBezTo>
                  <a:pt x="15912" y="633"/>
                  <a:pt x="15957" y="559"/>
                  <a:pt x="16035" y="515"/>
                </a:cubicBezTo>
                <a:cubicBezTo>
                  <a:pt x="16164" y="449"/>
                  <a:pt x="16184" y="310"/>
                  <a:pt x="16210" y="178"/>
                </a:cubicBezTo>
                <a:cubicBezTo>
                  <a:pt x="16216" y="127"/>
                  <a:pt x="16229" y="54"/>
                  <a:pt x="16171" y="39"/>
                </a:cubicBezTo>
                <a:cubicBezTo>
                  <a:pt x="16113" y="24"/>
                  <a:pt x="16113" y="98"/>
                  <a:pt x="16100" y="134"/>
                </a:cubicBezTo>
                <a:cubicBezTo>
                  <a:pt x="16061" y="230"/>
                  <a:pt x="16003" y="303"/>
                  <a:pt x="15912" y="288"/>
                </a:cubicBezTo>
                <a:cubicBezTo>
                  <a:pt x="15796" y="281"/>
                  <a:pt x="15880" y="171"/>
                  <a:pt x="15860" y="112"/>
                </a:cubicBezTo>
                <a:cubicBezTo>
                  <a:pt x="15847" y="68"/>
                  <a:pt x="15828" y="24"/>
                  <a:pt x="15789" y="2"/>
                </a:cubicBezTo>
                <a:cubicBezTo>
                  <a:pt x="15776" y="-5"/>
                  <a:pt x="15750" y="10"/>
                  <a:pt x="15750" y="17"/>
                </a:cubicBezTo>
                <a:cubicBezTo>
                  <a:pt x="15737" y="193"/>
                  <a:pt x="15576" y="215"/>
                  <a:pt x="15491" y="303"/>
                </a:cubicBezTo>
                <a:cubicBezTo>
                  <a:pt x="15336" y="464"/>
                  <a:pt x="15284" y="633"/>
                  <a:pt x="15336" y="845"/>
                </a:cubicBezTo>
                <a:cubicBezTo>
                  <a:pt x="15375" y="992"/>
                  <a:pt x="15355" y="1050"/>
                  <a:pt x="15213" y="1014"/>
                </a:cubicBezTo>
                <a:cubicBezTo>
                  <a:pt x="15187" y="1006"/>
                  <a:pt x="15155" y="1014"/>
                  <a:pt x="15123" y="1021"/>
                </a:cubicBezTo>
                <a:cubicBezTo>
                  <a:pt x="15025" y="1036"/>
                  <a:pt x="14922" y="1043"/>
                  <a:pt x="15019" y="1204"/>
                </a:cubicBezTo>
                <a:cubicBezTo>
                  <a:pt x="15058" y="1263"/>
                  <a:pt x="15051" y="1344"/>
                  <a:pt x="15025" y="1402"/>
                </a:cubicBezTo>
                <a:cubicBezTo>
                  <a:pt x="14935" y="1593"/>
                  <a:pt x="15019" y="1666"/>
                  <a:pt x="15168" y="1717"/>
                </a:cubicBezTo>
                <a:cubicBezTo>
                  <a:pt x="15245" y="1747"/>
                  <a:pt x="15317" y="1798"/>
                  <a:pt x="15310" y="1915"/>
                </a:cubicBezTo>
                <a:cubicBezTo>
                  <a:pt x="15304" y="2143"/>
                  <a:pt x="15381" y="2370"/>
                  <a:pt x="15317" y="2604"/>
                </a:cubicBezTo>
                <a:cubicBezTo>
                  <a:pt x="15310" y="2634"/>
                  <a:pt x="15330" y="2685"/>
                  <a:pt x="15349" y="2714"/>
                </a:cubicBezTo>
                <a:cubicBezTo>
                  <a:pt x="15446" y="2861"/>
                  <a:pt x="15420" y="3022"/>
                  <a:pt x="15433" y="3191"/>
                </a:cubicBezTo>
                <a:cubicBezTo>
                  <a:pt x="15453" y="3374"/>
                  <a:pt x="15440" y="3594"/>
                  <a:pt x="15563" y="3740"/>
                </a:cubicBezTo>
                <a:cubicBezTo>
                  <a:pt x="15647" y="3836"/>
                  <a:pt x="15653" y="3938"/>
                  <a:pt x="15660" y="4056"/>
                </a:cubicBezTo>
                <a:cubicBezTo>
                  <a:pt x="15666" y="4429"/>
                  <a:pt x="15718" y="4796"/>
                  <a:pt x="15834" y="5155"/>
                </a:cubicBezTo>
                <a:cubicBezTo>
                  <a:pt x="15912" y="5404"/>
                  <a:pt x="15931" y="5653"/>
                  <a:pt x="15964" y="5910"/>
                </a:cubicBezTo>
                <a:cubicBezTo>
                  <a:pt x="15970" y="5983"/>
                  <a:pt x="15957" y="6042"/>
                  <a:pt x="15912" y="6093"/>
                </a:cubicBezTo>
                <a:cubicBezTo>
                  <a:pt x="15718" y="6320"/>
                  <a:pt x="15666" y="6621"/>
                  <a:pt x="15595" y="6899"/>
                </a:cubicBezTo>
                <a:cubicBezTo>
                  <a:pt x="15537" y="7119"/>
                  <a:pt x="15601" y="7324"/>
                  <a:pt x="15718" y="7530"/>
                </a:cubicBezTo>
                <a:cubicBezTo>
                  <a:pt x="15808" y="7684"/>
                  <a:pt x="16009" y="7838"/>
                  <a:pt x="15828" y="8079"/>
                </a:cubicBezTo>
                <a:cubicBezTo>
                  <a:pt x="15776" y="8153"/>
                  <a:pt x="15834" y="8204"/>
                  <a:pt x="15893" y="8233"/>
                </a:cubicBezTo>
                <a:cubicBezTo>
                  <a:pt x="16028" y="8299"/>
                  <a:pt x="16035" y="8417"/>
                  <a:pt x="16009" y="8556"/>
                </a:cubicBezTo>
                <a:cubicBezTo>
                  <a:pt x="15990" y="8651"/>
                  <a:pt x="15983" y="8761"/>
                  <a:pt x="15931" y="8842"/>
                </a:cubicBezTo>
                <a:cubicBezTo>
                  <a:pt x="15860" y="8944"/>
                  <a:pt x="15867" y="9025"/>
                  <a:pt x="15983" y="9076"/>
                </a:cubicBezTo>
                <a:cubicBezTo>
                  <a:pt x="16035" y="9098"/>
                  <a:pt x="16061" y="9150"/>
                  <a:pt x="16041" y="9208"/>
                </a:cubicBezTo>
                <a:cubicBezTo>
                  <a:pt x="16016" y="9296"/>
                  <a:pt x="16048" y="9333"/>
                  <a:pt x="16100" y="9399"/>
                </a:cubicBezTo>
                <a:cubicBezTo>
                  <a:pt x="16300" y="9633"/>
                  <a:pt x="16307" y="9787"/>
                  <a:pt x="16151" y="10058"/>
                </a:cubicBezTo>
                <a:cubicBezTo>
                  <a:pt x="15996" y="10322"/>
                  <a:pt x="15880" y="10601"/>
                  <a:pt x="15808" y="10901"/>
                </a:cubicBezTo>
                <a:cubicBezTo>
                  <a:pt x="15731" y="11209"/>
                  <a:pt x="15776" y="11297"/>
                  <a:pt x="16054" y="11363"/>
                </a:cubicBezTo>
                <a:cubicBezTo>
                  <a:pt x="16074" y="11370"/>
                  <a:pt x="16087" y="11378"/>
                  <a:pt x="16106" y="11385"/>
                </a:cubicBezTo>
                <a:cubicBezTo>
                  <a:pt x="16313" y="11458"/>
                  <a:pt x="16320" y="11480"/>
                  <a:pt x="16223" y="11693"/>
                </a:cubicBezTo>
                <a:cubicBezTo>
                  <a:pt x="16126" y="11913"/>
                  <a:pt x="16022" y="12125"/>
                  <a:pt x="15912" y="12338"/>
                </a:cubicBezTo>
                <a:cubicBezTo>
                  <a:pt x="15860" y="12440"/>
                  <a:pt x="15847" y="12528"/>
                  <a:pt x="15886" y="12646"/>
                </a:cubicBezTo>
                <a:cubicBezTo>
                  <a:pt x="15938" y="12822"/>
                  <a:pt x="15977" y="13005"/>
                  <a:pt x="15983" y="13188"/>
                </a:cubicBezTo>
                <a:cubicBezTo>
                  <a:pt x="15990" y="13393"/>
                  <a:pt x="15983" y="13584"/>
                  <a:pt x="16106" y="13760"/>
                </a:cubicBezTo>
                <a:cubicBezTo>
                  <a:pt x="16171" y="13848"/>
                  <a:pt x="16177" y="13980"/>
                  <a:pt x="16171" y="14090"/>
                </a:cubicBezTo>
                <a:cubicBezTo>
                  <a:pt x="16151" y="14390"/>
                  <a:pt x="16171" y="14705"/>
                  <a:pt x="16080" y="14984"/>
                </a:cubicBezTo>
                <a:cubicBezTo>
                  <a:pt x="16028" y="15145"/>
                  <a:pt x="16003" y="15314"/>
                  <a:pt x="15938" y="15468"/>
                </a:cubicBezTo>
                <a:cubicBezTo>
                  <a:pt x="15912" y="15526"/>
                  <a:pt x="15931" y="15636"/>
                  <a:pt x="15834" y="15629"/>
                </a:cubicBezTo>
                <a:cubicBezTo>
                  <a:pt x="15731" y="15614"/>
                  <a:pt x="15750" y="15512"/>
                  <a:pt x="15750" y="15438"/>
                </a:cubicBezTo>
                <a:cubicBezTo>
                  <a:pt x="15750" y="15138"/>
                  <a:pt x="15744" y="14845"/>
                  <a:pt x="15750" y="14544"/>
                </a:cubicBezTo>
                <a:cubicBezTo>
                  <a:pt x="15750" y="14390"/>
                  <a:pt x="15705" y="14317"/>
                  <a:pt x="15563" y="14324"/>
                </a:cubicBezTo>
                <a:cubicBezTo>
                  <a:pt x="15388" y="14331"/>
                  <a:pt x="15213" y="14331"/>
                  <a:pt x="15038" y="14324"/>
                </a:cubicBezTo>
                <a:cubicBezTo>
                  <a:pt x="14890" y="14317"/>
                  <a:pt x="14838" y="14390"/>
                  <a:pt x="14844" y="14551"/>
                </a:cubicBezTo>
                <a:cubicBezTo>
                  <a:pt x="14851" y="14808"/>
                  <a:pt x="14844" y="15064"/>
                  <a:pt x="14844" y="15321"/>
                </a:cubicBezTo>
                <a:cubicBezTo>
                  <a:pt x="14844" y="15380"/>
                  <a:pt x="14857" y="15468"/>
                  <a:pt x="14812" y="15497"/>
                </a:cubicBezTo>
                <a:cubicBezTo>
                  <a:pt x="14644" y="15599"/>
                  <a:pt x="14708" y="15775"/>
                  <a:pt x="14689" y="15929"/>
                </a:cubicBezTo>
                <a:cubicBezTo>
                  <a:pt x="14670" y="16127"/>
                  <a:pt x="14793" y="16398"/>
                  <a:pt x="14495" y="16472"/>
                </a:cubicBezTo>
                <a:cubicBezTo>
                  <a:pt x="14488" y="16472"/>
                  <a:pt x="14488" y="16479"/>
                  <a:pt x="14488" y="16486"/>
                </a:cubicBezTo>
                <a:cubicBezTo>
                  <a:pt x="14463" y="16560"/>
                  <a:pt x="14450" y="16655"/>
                  <a:pt x="14346" y="16604"/>
                </a:cubicBezTo>
                <a:cubicBezTo>
                  <a:pt x="14255" y="16560"/>
                  <a:pt x="14191" y="16501"/>
                  <a:pt x="14191" y="16362"/>
                </a:cubicBezTo>
                <a:cubicBezTo>
                  <a:pt x="14184" y="15753"/>
                  <a:pt x="14165" y="15145"/>
                  <a:pt x="14158" y="14529"/>
                </a:cubicBezTo>
                <a:cubicBezTo>
                  <a:pt x="14152" y="14075"/>
                  <a:pt x="14158" y="13621"/>
                  <a:pt x="14158" y="13166"/>
                </a:cubicBezTo>
                <a:cubicBezTo>
                  <a:pt x="14158" y="13078"/>
                  <a:pt x="14171" y="12961"/>
                  <a:pt x="14068" y="12954"/>
                </a:cubicBezTo>
                <a:cubicBezTo>
                  <a:pt x="13913" y="12946"/>
                  <a:pt x="13919" y="12844"/>
                  <a:pt x="13919" y="12719"/>
                </a:cubicBezTo>
                <a:cubicBezTo>
                  <a:pt x="13919" y="12125"/>
                  <a:pt x="13919" y="11524"/>
                  <a:pt x="13919" y="10931"/>
                </a:cubicBezTo>
                <a:cubicBezTo>
                  <a:pt x="13919" y="10850"/>
                  <a:pt x="13945" y="10733"/>
                  <a:pt x="13848" y="10703"/>
                </a:cubicBezTo>
                <a:cubicBezTo>
                  <a:pt x="13725" y="10659"/>
                  <a:pt x="13738" y="10564"/>
                  <a:pt x="13738" y="10462"/>
                </a:cubicBezTo>
                <a:cubicBezTo>
                  <a:pt x="13738" y="10080"/>
                  <a:pt x="13738" y="9699"/>
                  <a:pt x="13738" y="9325"/>
                </a:cubicBezTo>
                <a:cubicBezTo>
                  <a:pt x="13738" y="9252"/>
                  <a:pt x="13757" y="9150"/>
                  <a:pt x="13686" y="9128"/>
                </a:cubicBezTo>
                <a:cubicBezTo>
                  <a:pt x="13537" y="9076"/>
                  <a:pt x="13570" y="8952"/>
                  <a:pt x="13563" y="8834"/>
                </a:cubicBezTo>
                <a:cubicBezTo>
                  <a:pt x="13557" y="8673"/>
                  <a:pt x="13615" y="8490"/>
                  <a:pt x="13531" y="8358"/>
                </a:cubicBezTo>
                <a:cubicBezTo>
                  <a:pt x="13453" y="8233"/>
                  <a:pt x="13434" y="8101"/>
                  <a:pt x="13414" y="7962"/>
                </a:cubicBezTo>
                <a:cubicBezTo>
                  <a:pt x="13382" y="7684"/>
                  <a:pt x="13350" y="7412"/>
                  <a:pt x="13324" y="7134"/>
                </a:cubicBezTo>
                <a:cubicBezTo>
                  <a:pt x="13246" y="6203"/>
                  <a:pt x="13078" y="5280"/>
                  <a:pt x="13084" y="4341"/>
                </a:cubicBezTo>
                <a:cubicBezTo>
                  <a:pt x="13084" y="4283"/>
                  <a:pt x="13104" y="4217"/>
                  <a:pt x="13045" y="4173"/>
                </a:cubicBezTo>
                <a:cubicBezTo>
                  <a:pt x="12994" y="4239"/>
                  <a:pt x="13020" y="4312"/>
                  <a:pt x="13013" y="4385"/>
                </a:cubicBezTo>
                <a:cubicBezTo>
                  <a:pt x="13007" y="4605"/>
                  <a:pt x="13013" y="4818"/>
                  <a:pt x="12994" y="5038"/>
                </a:cubicBezTo>
                <a:cubicBezTo>
                  <a:pt x="12903" y="5991"/>
                  <a:pt x="12812" y="6936"/>
                  <a:pt x="12715" y="7889"/>
                </a:cubicBezTo>
                <a:cubicBezTo>
                  <a:pt x="12702" y="8013"/>
                  <a:pt x="12722" y="8175"/>
                  <a:pt x="12657" y="8241"/>
                </a:cubicBezTo>
                <a:cubicBezTo>
                  <a:pt x="12495" y="8417"/>
                  <a:pt x="12554" y="8614"/>
                  <a:pt x="12560" y="8805"/>
                </a:cubicBezTo>
                <a:cubicBezTo>
                  <a:pt x="12560" y="8900"/>
                  <a:pt x="12599" y="9032"/>
                  <a:pt x="12502" y="9084"/>
                </a:cubicBezTo>
                <a:cubicBezTo>
                  <a:pt x="12385" y="9142"/>
                  <a:pt x="12392" y="9245"/>
                  <a:pt x="12392" y="9355"/>
                </a:cubicBezTo>
                <a:cubicBezTo>
                  <a:pt x="12392" y="9736"/>
                  <a:pt x="12392" y="10117"/>
                  <a:pt x="12392" y="10491"/>
                </a:cubicBezTo>
                <a:cubicBezTo>
                  <a:pt x="12392" y="10557"/>
                  <a:pt x="12411" y="10652"/>
                  <a:pt x="12347" y="10674"/>
                </a:cubicBezTo>
                <a:cubicBezTo>
                  <a:pt x="12146" y="10733"/>
                  <a:pt x="12185" y="10909"/>
                  <a:pt x="12185" y="11063"/>
                </a:cubicBezTo>
                <a:cubicBezTo>
                  <a:pt x="12185" y="13049"/>
                  <a:pt x="12185" y="15035"/>
                  <a:pt x="12178" y="17021"/>
                </a:cubicBezTo>
                <a:cubicBezTo>
                  <a:pt x="12178" y="17095"/>
                  <a:pt x="12217" y="17212"/>
                  <a:pt x="12107" y="17212"/>
                </a:cubicBezTo>
                <a:cubicBezTo>
                  <a:pt x="12017" y="17212"/>
                  <a:pt x="12042" y="17095"/>
                  <a:pt x="12049" y="17029"/>
                </a:cubicBezTo>
                <a:cubicBezTo>
                  <a:pt x="12081" y="16362"/>
                  <a:pt x="12017" y="15709"/>
                  <a:pt x="11939" y="15050"/>
                </a:cubicBezTo>
                <a:cubicBezTo>
                  <a:pt x="11932" y="14969"/>
                  <a:pt x="11919" y="14896"/>
                  <a:pt x="11835" y="14889"/>
                </a:cubicBezTo>
                <a:cubicBezTo>
                  <a:pt x="11699" y="14881"/>
                  <a:pt x="11693" y="14786"/>
                  <a:pt x="11686" y="14661"/>
                </a:cubicBezTo>
                <a:cubicBezTo>
                  <a:pt x="11680" y="13950"/>
                  <a:pt x="11667" y="13239"/>
                  <a:pt x="11661" y="12528"/>
                </a:cubicBezTo>
                <a:cubicBezTo>
                  <a:pt x="11654" y="11927"/>
                  <a:pt x="11654" y="11319"/>
                  <a:pt x="11661" y="10718"/>
                </a:cubicBezTo>
                <a:cubicBezTo>
                  <a:pt x="11661" y="10564"/>
                  <a:pt x="11622" y="10498"/>
                  <a:pt x="11473" y="10476"/>
                </a:cubicBezTo>
                <a:cubicBezTo>
                  <a:pt x="11033" y="10403"/>
                  <a:pt x="10586" y="10454"/>
                  <a:pt x="10146" y="10440"/>
                </a:cubicBezTo>
                <a:cubicBezTo>
                  <a:pt x="10108" y="10440"/>
                  <a:pt x="10049" y="10432"/>
                  <a:pt x="10030" y="10476"/>
                </a:cubicBezTo>
                <a:cubicBezTo>
                  <a:pt x="9959" y="10645"/>
                  <a:pt x="9823" y="10608"/>
                  <a:pt x="9700" y="10608"/>
                </a:cubicBezTo>
                <a:cubicBezTo>
                  <a:pt x="9538" y="10615"/>
                  <a:pt x="9376" y="10608"/>
                  <a:pt x="9215" y="10615"/>
                </a:cubicBezTo>
                <a:cubicBezTo>
                  <a:pt x="8962" y="10615"/>
                  <a:pt x="8956" y="10630"/>
                  <a:pt x="8956" y="10916"/>
                </a:cubicBezTo>
                <a:cubicBezTo>
                  <a:pt x="8956" y="12265"/>
                  <a:pt x="8949" y="13613"/>
                  <a:pt x="8956" y="14962"/>
                </a:cubicBezTo>
                <a:cubicBezTo>
                  <a:pt x="8956" y="15130"/>
                  <a:pt x="8923" y="15204"/>
                  <a:pt x="8755" y="15204"/>
                </a:cubicBezTo>
                <a:cubicBezTo>
                  <a:pt x="8580" y="15204"/>
                  <a:pt x="8561" y="15116"/>
                  <a:pt x="8561" y="14954"/>
                </a:cubicBezTo>
                <a:cubicBezTo>
                  <a:pt x="8568" y="14361"/>
                  <a:pt x="8555" y="13774"/>
                  <a:pt x="8561" y="13181"/>
                </a:cubicBezTo>
                <a:cubicBezTo>
                  <a:pt x="8561" y="12976"/>
                  <a:pt x="8509" y="12866"/>
                  <a:pt x="8322" y="12800"/>
                </a:cubicBezTo>
                <a:cubicBezTo>
                  <a:pt x="8011" y="12690"/>
                  <a:pt x="7687" y="12602"/>
                  <a:pt x="7396" y="12426"/>
                </a:cubicBezTo>
                <a:cubicBezTo>
                  <a:pt x="7306" y="12375"/>
                  <a:pt x="7273" y="12323"/>
                  <a:pt x="7267" y="12213"/>
                </a:cubicBezTo>
                <a:cubicBezTo>
                  <a:pt x="7254" y="11825"/>
                  <a:pt x="7241" y="11444"/>
                  <a:pt x="7222" y="11055"/>
                </a:cubicBezTo>
                <a:cubicBezTo>
                  <a:pt x="7215" y="10909"/>
                  <a:pt x="7196" y="10755"/>
                  <a:pt x="7183" y="10608"/>
                </a:cubicBezTo>
                <a:cubicBezTo>
                  <a:pt x="7131" y="11143"/>
                  <a:pt x="7118" y="11678"/>
                  <a:pt x="7105" y="12213"/>
                </a:cubicBezTo>
                <a:cubicBezTo>
                  <a:pt x="7105" y="12301"/>
                  <a:pt x="7124" y="12404"/>
                  <a:pt x="7034" y="12448"/>
                </a:cubicBezTo>
                <a:cubicBezTo>
                  <a:pt x="6782" y="12565"/>
                  <a:pt x="6555" y="12748"/>
                  <a:pt x="6264" y="12748"/>
                </a:cubicBezTo>
                <a:cubicBezTo>
                  <a:pt x="6005" y="12748"/>
                  <a:pt x="5947" y="12866"/>
                  <a:pt x="5947" y="13100"/>
                </a:cubicBezTo>
                <a:cubicBezTo>
                  <a:pt x="5953" y="14024"/>
                  <a:pt x="5947" y="14947"/>
                  <a:pt x="5947" y="15871"/>
                </a:cubicBezTo>
                <a:cubicBezTo>
                  <a:pt x="5947" y="15937"/>
                  <a:pt x="5947" y="16003"/>
                  <a:pt x="5947" y="16069"/>
                </a:cubicBezTo>
                <a:cubicBezTo>
                  <a:pt x="5934" y="16069"/>
                  <a:pt x="5914" y="16069"/>
                  <a:pt x="5901" y="16069"/>
                </a:cubicBezTo>
                <a:cubicBezTo>
                  <a:pt x="5901" y="15944"/>
                  <a:pt x="5901" y="15827"/>
                  <a:pt x="5901" y="15702"/>
                </a:cubicBezTo>
                <a:cubicBezTo>
                  <a:pt x="5901" y="15299"/>
                  <a:pt x="5901" y="15299"/>
                  <a:pt x="5552" y="15262"/>
                </a:cubicBezTo>
                <a:cubicBezTo>
                  <a:pt x="5436" y="15255"/>
                  <a:pt x="5345" y="15240"/>
                  <a:pt x="5300" y="15072"/>
                </a:cubicBezTo>
                <a:cubicBezTo>
                  <a:pt x="5274" y="14969"/>
                  <a:pt x="5138" y="14874"/>
                  <a:pt x="5034" y="14881"/>
                </a:cubicBezTo>
                <a:cubicBezTo>
                  <a:pt x="4769" y="14903"/>
                  <a:pt x="4620" y="14793"/>
                  <a:pt x="4594" y="14456"/>
                </a:cubicBezTo>
                <a:cubicBezTo>
                  <a:pt x="4523" y="14551"/>
                  <a:pt x="4549" y="14639"/>
                  <a:pt x="4517" y="14698"/>
                </a:cubicBezTo>
                <a:cubicBezTo>
                  <a:pt x="4381" y="14918"/>
                  <a:pt x="4407" y="14617"/>
                  <a:pt x="4329" y="14617"/>
                </a:cubicBezTo>
                <a:cubicBezTo>
                  <a:pt x="4329" y="14786"/>
                  <a:pt x="4264" y="14889"/>
                  <a:pt x="4096" y="14881"/>
                </a:cubicBezTo>
                <a:cubicBezTo>
                  <a:pt x="3999" y="14874"/>
                  <a:pt x="3993" y="14969"/>
                  <a:pt x="3993" y="15057"/>
                </a:cubicBezTo>
                <a:cubicBezTo>
                  <a:pt x="3993" y="15255"/>
                  <a:pt x="3993" y="15453"/>
                  <a:pt x="3993" y="15651"/>
                </a:cubicBezTo>
                <a:cubicBezTo>
                  <a:pt x="3993" y="15768"/>
                  <a:pt x="3980" y="15849"/>
                  <a:pt x="3857" y="15863"/>
                </a:cubicBezTo>
                <a:cubicBezTo>
                  <a:pt x="3766" y="15871"/>
                  <a:pt x="3747" y="15951"/>
                  <a:pt x="3747" y="16039"/>
                </a:cubicBezTo>
                <a:cubicBezTo>
                  <a:pt x="3747" y="16215"/>
                  <a:pt x="3740" y="16391"/>
                  <a:pt x="3747" y="16567"/>
                </a:cubicBezTo>
                <a:cubicBezTo>
                  <a:pt x="3747" y="16714"/>
                  <a:pt x="3708" y="16809"/>
                  <a:pt x="3572" y="16816"/>
                </a:cubicBezTo>
                <a:cubicBezTo>
                  <a:pt x="3455" y="16824"/>
                  <a:pt x="3423" y="16897"/>
                  <a:pt x="3423" y="17021"/>
                </a:cubicBezTo>
                <a:cubicBezTo>
                  <a:pt x="3430" y="17212"/>
                  <a:pt x="3430" y="17403"/>
                  <a:pt x="3423" y="17593"/>
                </a:cubicBezTo>
                <a:cubicBezTo>
                  <a:pt x="3423" y="17674"/>
                  <a:pt x="3430" y="17820"/>
                  <a:pt x="3326" y="17776"/>
                </a:cubicBezTo>
                <a:cubicBezTo>
                  <a:pt x="3255" y="17740"/>
                  <a:pt x="3041" y="17813"/>
                  <a:pt x="3100" y="17564"/>
                </a:cubicBezTo>
                <a:cubicBezTo>
                  <a:pt x="3171" y="17278"/>
                  <a:pt x="3125" y="17014"/>
                  <a:pt x="2925" y="16787"/>
                </a:cubicBezTo>
                <a:cubicBezTo>
                  <a:pt x="2867" y="16853"/>
                  <a:pt x="2828" y="16948"/>
                  <a:pt x="2731" y="16977"/>
                </a:cubicBezTo>
                <a:cubicBezTo>
                  <a:pt x="2388" y="17065"/>
                  <a:pt x="2368" y="17095"/>
                  <a:pt x="2368" y="17490"/>
                </a:cubicBezTo>
                <a:cubicBezTo>
                  <a:pt x="2368" y="17608"/>
                  <a:pt x="2368" y="17718"/>
                  <a:pt x="2368" y="17835"/>
                </a:cubicBezTo>
                <a:cubicBezTo>
                  <a:pt x="2368" y="17894"/>
                  <a:pt x="2368" y="17974"/>
                  <a:pt x="2323" y="18004"/>
                </a:cubicBezTo>
                <a:cubicBezTo>
                  <a:pt x="2168" y="18113"/>
                  <a:pt x="2194" y="18275"/>
                  <a:pt x="2194" y="18436"/>
                </a:cubicBezTo>
                <a:cubicBezTo>
                  <a:pt x="2194" y="18605"/>
                  <a:pt x="2194" y="18773"/>
                  <a:pt x="2194" y="18942"/>
                </a:cubicBezTo>
                <a:cubicBezTo>
                  <a:pt x="2194" y="19235"/>
                  <a:pt x="2194" y="19235"/>
                  <a:pt x="1948" y="19220"/>
                </a:cubicBezTo>
                <a:cubicBezTo>
                  <a:pt x="1889" y="19220"/>
                  <a:pt x="1825" y="19213"/>
                  <a:pt x="1767" y="19213"/>
                </a:cubicBezTo>
                <a:cubicBezTo>
                  <a:pt x="1521" y="19220"/>
                  <a:pt x="1437" y="19294"/>
                  <a:pt x="1404" y="19572"/>
                </a:cubicBezTo>
                <a:cubicBezTo>
                  <a:pt x="1391" y="19653"/>
                  <a:pt x="1372" y="19704"/>
                  <a:pt x="1294" y="19704"/>
                </a:cubicBezTo>
                <a:cubicBezTo>
                  <a:pt x="1158" y="19704"/>
                  <a:pt x="1145" y="19807"/>
                  <a:pt x="1152" y="19924"/>
                </a:cubicBezTo>
                <a:cubicBezTo>
                  <a:pt x="1152" y="20349"/>
                  <a:pt x="1152" y="20774"/>
                  <a:pt x="1158" y="21199"/>
                </a:cubicBezTo>
                <a:lnTo>
                  <a:pt x="19" y="21199"/>
                </a:lnTo>
                <a:lnTo>
                  <a:pt x="19" y="21595"/>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69" name="Shape">
            <a:extLst>
              <a:ext uri="{FF2B5EF4-FFF2-40B4-BE49-F238E27FC236}">
                <a16:creationId xmlns:a16="http://schemas.microsoft.com/office/drawing/2014/main" id="{CE5B95CC-436F-A154-6F06-A134220D14EF}"/>
              </a:ext>
            </a:extLst>
          </p:cNvPr>
          <p:cNvSpPr/>
          <p:nvPr/>
        </p:nvSpPr>
        <p:spPr>
          <a:xfrm>
            <a:off x="1" y="0"/>
            <a:ext cx="4119562" cy="6854192"/>
          </a:xfrm>
          <a:custGeom>
            <a:avLst/>
            <a:gdLst/>
            <a:ahLst/>
            <a:cxnLst>
              <a:cxn ang="0">
                <a:pos x="wd2" y="hd2"/>
              </a:cxn>
              <a:cxn ang="5400000">
                <a:pos x="wd2" y="hd2"/>
              </a:cxn>
              <a:cxn ang="10800000">
                <a:pos x="wd2" y="hd2"/>
              </a:cxn>
              <a:cxn ang="16200000">
                <a:pos x="wd2" y="hd2"/>
              </a:cxn>
            </a:cxnLst>
            <a:rect l="0" t="0" r="r" b="b"/>
            <a:pathLst>
              <a:path w="21600" h="21600" extrusionOk="0">
                <a:moveTo>
                  <a:pt x="9074" y="21150"/>
                </a:moveTo>
                <a:lnTo>
                  <a:pt x="17455" y="13961"/>
                </a:lnTo>
                <a:cubicBezTo>
                  <a:pt x="18094" y="13429"/>
                  <a:pt x="18668" y="12889"/>
                  <a:pt x="19178" y="12340"/>
                </a:cubicBezTo>
                <a:cubicBezTo>
                  <a:pt x="19687" y="11788"/>
                  <a:pt x="20127" y="11223"/>
                  <a:pt x="20486" y="10641"/>
                </a:cubicBezTo>
                <a:cubicBezTo>
                  <a:pt x="20851" y="10059"/>
                  <a:pt x="21126" y="9446"/>
                  <a:pt x="21315" y="8801"/>
                </a:cubicBezTo>
                <a:cubicBezTo>
                  <a:pt x="21505" y="8156"/>
                  <a:pt x="21600" y="7474"/>
                  <a:pt x="21600" y="6757"/>
                </a:cubicBezTo>
                <a:cubicBezTo>
                  <a:pt x="21600" y="5655"/>
                  <a:pt x="21305" y="4644"/>
                  <a:pt x="20716" y="3725"/>
                </a:cubicBezTo>
                <a:cubicBezTo>
                  <a:pt x="20127" y="2807"/>
                  <a:pt x="19288" y="2014"/>
                  <a:pt x="18199" y="1348"/>
                </a:cubicBezTo>
                <a:cubicBezTo>
                  <a:pt x="17295" y="798"/>
                  <a:pt x="16226" y="348"/>
                  <a:pt x="14993" y="0"/>
                </a:cubicBezTo>
                <a:lnTo>
                  <a:pt x="2922" y="0"/>
                </a:lnTo>
                <a:cubicBezTo>
                  <a:pt x="1833" y="306"/>
                  <a:pt x="859" y="681"/>
                  <a:pt x="0" y="1126"/>
                </a:cubicBezTo>
                <a:lnTo>
                  <a:pt x="0" y="11980"/>
                </a:lnTo>
                <a:cubicBezTo>
                  <a:pt x="764" y="12316"/>
                  <a:pt x="1593" y="12583"/>
                  <a:pt x="2487" y="12778"/>
                </a:cubicBezTo>
                <a:cubicBezTo>
                  <a:pt x="3726" y="13048"/>
                  <a:pt x="4974" y="13183"/>
                  <a:pt x="6238" y="13183"/>
                </a:cubicBezTo>
                <a:cubicBezTo>
                  <a:pt x="7327" y="13183"/>
                  <a:pt x="8360" y="13108"/>
                  <a:pt x="9339" y="12958"/>
                </a:cubicBezTo>
                <a:cubicBezTo>
                  <a:pt x="10318" y="12808"/>
                  <a:pt x="11222" y="12586"/>
                  <a:pt x="12051" y="12295"/>
                </a:cubicBezTo>
                <a:cubicBezTo>
                  <a:pt x="11811" y="12481"/>
                  <a:pt x="11567" y="12670"/>
                  <a:pt x="11327" y="12856"/>
                </a:cubicBezTo>
                <a:cubicBezTo>
                  <a:pt x="11087" y="13042"/>
                  <a:pt x="10832" y="13234"/>
                  <a:pt x="10573" y="13432"/>
                </a:cubicBezTo>
                <a:lnTo>
                  <a:pt x="5" y="21210"/>
                </a:lnTo>
                <a:lnTo>
                  <a:pt x="5" y="21600"/>
                </a:lnTo>
                <a:lnTo>
                  <a:pt x="8270" y="21600"/>
                </a:lnTo>
                <a:cubicBezTo>
                  <a:pt x="8595" y="21462"/>
                  <a:pt x="8865" y="21315"/>
                  <a:pt x="9074" y="21150"/>
                </a:cubicBezTo>
                <a:close/>
                <a:moveTo>
                  <a:pt x="11342" y="9728"/>
                </a:moveTo>
                <a:cubicBezTo>
                  <a:pt x="10588" y="9912"/>
                  <a:pt x="9739" y="10002"/>
                  <a:pt x="8785" y="10002"/>
                </a:cubicBezTo>
                <a:cubicBezTo>
                  <a:pt x="6897" y="10002"/>
                  <a:pt x="5469" y="9689"/>
                  <a:pt x="4490" y="9065"/>
                </a:cubicBezTo>
                <a:cubicBezTo>
                  <a:pt x="3511" y="8441"/>
                  <a:pt x="3026" y="7531"/>
                  <a:pt x="3026" y="6337"/>
                </a:cubicBezTo>
                <a:cubicBezTo>
                  <a:pt x="3026" y="5817"/>
                  <a:pt x="3161" y="5334"/>
                  <a:pt x="3426" y="4887"/>
                </a:cubicBezTo>
                <a:cubicBezTo>
                  <a:pt x="3696" y="4439"/>
                  <a:pt x="4080" y="4052"/>
                  <a:pt x="4580" y="3725"/>
                </a:cubicBezTo>
                <a:cubicBezTo>
                  <a:pt x="5079" y="3398"/>
                  <a:pt x="5688" y="3143"/>
                  <a:pt x="6398" y="2960"/>
                </a:cubicBezTo>
                <a:cubicBezTo>
                  <a:pt x="7107" y="2777"/>
                  <a:pt x="7911" y="2686"/>
                  <a:pt x="8810" y="2686"/>
                </a:cubicBezTo>
                <a:cubicBezTo>
                  <a:pt x="9694" y="2686"/>
                  <a:pt x="10498" y="2768"/>
                  <a:pt x="11222" y="2930"/>
                </a:cubicBezTo>
                <a:cubicBezTo>
                  <a:pt x="11946" y="3092"/>
                  <a:pt x="12575" y="3326"/>
                  <a:pt x="13105" y="3638"/>
                </a:cubicBezTo>
                <a:cubicBezTo>
                  <a:pt x="13634" y="3950"/>
                  <a:pt x="14044" y="4331"/>
                  <a:pt x="14338" y="4785"/>
                </a:cubicBezTo>
                <a:cubicBezTo>
                  <a:pt x="14633" y="5238"/>
                  <a:pt x="14778" y="5760"/>
                  <a:pt x="14778" y="6352"/>
                </a:cubicBezTo>
                <a:cubicBezTo>
                  <a:pt x="14778" y="6883"/>
                  <a:pt x="14643" y="7372"/>
                  <a:pt x="14373" y="7816"/>
                </a:cubicBezTo>
                <a:cubicBezTo>
                  <a:pt x="14104" y="8261"/>
                  <a:pt x="13719" y="8648"/>
                  <a:pt x="13220" y="8969"/>
                </a:cubicBezTo>
                <a:cubicBezTo>
                  <a:pt x="12720" y="9293"/>
                  <a:pt x="12096" y="9545"/>
                  <a:pt x="11342" y="9728"/>
                </a:cubicBez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70" name="Shape">
            <a:extLst>
              <a:ext uri="{FF2B5EF4-FFF2-40B4-BE49-F238E27FC236}">
                <a16:creationId xmlns:a16="http://schemas.microsoft.com/office/drawing/2014/main" id="{957E924D-6CF3-1B17-0D25-4B8C11699BB2}"/>
              </a:ext>
            </a:extLst>
          </p:cNvPr>
          <p:cNvSpPr/>
          <p:nvPr/>
        </p:nvSpPr>
        <p:spPr>
          <a:xfrm>
            <a:off x="3609976" y="752476"/>
            <a:ext cx="815341" cy="6110287"/>
          </a:xfrm>
          <a:custGeom>
            <a:avLst/>
            <a:gdLst/>
            <a:ahLst/>
            <a:cxnLst>
              <a:cxn ang="0">
                <a:pos x="wd2" y="hd2"/>
              </a:cxn>
              <a:cxn ang="5400000">
                <a:pos x="wd2" y="hd2"/>
              </a:cxn>
              <a:cxn ang="10800000">
                <a:pos x="wd2" y="hd2"/>
              </a:cxn>
              <a:cxn ang="16200000">
                <a:pos x="wd2" y="hd2"/>
              </a:cxn>
            </a:cxnLst>
            <a:rect l="0" t="0" r="r" b="b"/>
            <a:pathLst>
              <a:path w="21600" h="21600" extrusionOk="0">
                <a:moveTo>
                  <a:pt x="13929" y="2640"/>
                </a:moveTo>
                <a:lnTo>
                  <a:pt x="13929" y="0"/>
                </a:lnTo>
                <a:lnTo>
                  <a:pt x="12541" y="71"/>
                </a:lnTo>
                <a:lnTo>
                  <a:pt x="12541" y="2714"/>
                </a:lnTo>
                <a:lnTo>
                  <a:pt x="0" y="3360"/>
                </a:lnTo>
                <a:lnTo>
                  <a:pt x="0" y="21600"/>
                </a:lnTo>
                <a:lnTo>
                  <a:pt x="21600" y="21600"/>
                </a:lnTo>
                <a:lnTo>
                  <a:pt x="21600" y="2246"/>
                </a:lnTo>
                <a:close/>
              </a:path>
            </a:pathLst>
          </a:custGeom>
          <a:solidFill>
            <a:srgbClr val="212F46"/>
          </a:solidFill>
          <a:ln w="12700">
            <a:miter lim="400000"/>
          </a:ln>
        </p:spPr>
        <p:txBody>
          <a:bodyPr lIns="38100" tIns="38100" rIns="38100" bIns="38100" anchor="ctr"/>
          <a:lstStyle/>
          <a:p>
            <a:pPr>
              <a:defRPr sz="3000">
                <a:solidFill>
                  <a:srgbClr val="FFFFFF"/>
                </a:solidFill>
              </a:defRPr>
            </a:pPr>
            <a:endParaRPr/>
          </a:p>
        </p:txBody>
      </p:sp>
      <p:sp>
        <p:nvSpPr>
          <p:cNvPr id="71" name="Shape">
            <a:extLst>
              <a:ext uri="{FF2B5EF4-FFF2-40B4-BE49-F238E27FC236}">
                <a16:creationId xmlns:a16="http://schemas.microsoft.com/office/drawing/2014/main" id="{F09B2345-80FB-A6D8-B88B-23AFE0318B44}"/>
              </a:ext>
            </a:extLst>
          </p:cNvPr>
          <p:cNvSpPr/>
          <p:nvPr/>
        </p:nvSpPr>
        <p:spPr>
          <a:xfrm>
            <a:off x="4419601" y="1381126"/>
            <a:ext cx="407671" cy="547497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21600" y="1244"/>
                </a:lnTo>
                <a:close/>
              </a:path>
            </a:pathLst>
          </a:custGeom>
          <a:solidFill>
            <a:srgbClr val="6F7C91"/>
          </a:solidFill>
          <a:ln w="12700">
            <a:miter lim="400000"/>
          </a:ln>
        </p:spPr>
        <p:txBody>
          <a:bodyPr lIns="38100" tIns="38100" rIns="38100" bIns="38100" anchor="ctr"/>
          <a:lstStyle/>
          <a:p>
            <a:pPr>
              <a:defRPr sz="3000">
                <a:solidFill>
                  <a:srgbClr val="FFFFFF"/>
                </a:solidFill>
              </a:defRPr>
            </a:pPr>
            <a:endParaRPr/>
          </a:p>
        </p:txBody>
      </p:sp>
      <p:sp>
        <p:nvSpPr>
          <p:cNvPr id="72" name="Shape">
            <a:extLst>
              <a:ext uri="{FF2B5EF4-FFF2-40B4-BE49-F238E27FC236}">
                <a16:creationId xmlns:a16="http://schemas.microsoft.com/office/drawing/2014/main" id="{B1EE2C8A-8E78-F342-1C45-62BA30545047}"/>
              </a:ext>
            </a:extLst>
          </p:cNvPr>
          <p:cNvSpPr/>
          <p:nvPr/>
        </p:nvSpPr>
        <p:spPr>
          <a:xfrm>
            <a:off x="5057776" y="1381126"/>
            <a:ext cx="815341" cy="547497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1244"/>
                </a:lnTo>
                <a:lnTo>
                  <a:pt x="21600" y="0"/>
                </a:lnTo>
                <a:close/>
              </a:path>
            </a:pathLst>
          </a:custGeom>
          <a:solidFill>
            <a:srgbClr val="212F46"/>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C82847A4-9BD5-A173-4F86-9277C887B324}"/>
              </a:ext>
            </a:extLst>
          </p:cNvPr>
          <p:cNvSpPr/>
          <p:nvPr/>
        </p:nvSpPr>
        <p:spPr>
          <a:xfrm>
            <a:off x="5867401" y="1381126"/>
            <a:ext cx="407669" cy="547497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21600" y="1244"/>
                </a:lnTo>
                <a:close/>
              </a:path>
            </a:pathLst>
          </a:custGeom>
          <a:solidFill>
            <a:srgbClr val="6F7C91"/>
          </a:solidFill>
          <a:ln w="12700">
            <a:miter lim="400000"/>
          </a:ln>
        </p:spPr>
        <p:txBody>
          <a:bodyPr lIns="38100" tIns="38100" rIns="38100" bIns="38100" anchor="ctr"/>
          <a:lstStyle/>
          <a:p>
            <a:pPr>
              <a:defRPr sz="3000">
                <a:solidFill>
                  <a:srgbClr val="FFFFFF"/>
                </a:solidFill>
              </a:defRPr>
            </a:pPr>
            <a:endParaRPr/>
          </a:p>
        </p:txBody>
      </p:sp>
      <p:sp>
        <p:nvSpPr>
          <p:cNvPr id="2" name="Title 1">
            <a:extLst>
              <a:ext uri="{FF2B5EF4-FFF2-40B4-BE49-F238E27FC236}">
                <a16:creationId xmlns:a16="http://schemas.microsoft.com/office/drawing/2014/main" id="{EE508912-E642-182F-45FF-42B9AA10FE61}"/>
              </a:ext>
            </a:extLst>
          </p:cNvPr>
          <p:cNvSpPr>
            <a:spLocks noGrp="1"/>
          </p:cNvSpPr>
          <p:nvPr>
            <p:ph type="ctrTitle"/>
          </p:nvPr>
        </p:nvSpPr>
        <p:spPr>
          <a:xfrm>
            <a:off x="6445249" y="1668463"/>
            <a:ext cx="5419567" cy="3816035"/>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078B92B-4C23-0AC2-41E4-F3807F9500DF}"/>
              </a:ext>
            </a:extLst>
          </p:cNvPr>
          <p:cNvSpPr>
            <a:spLocks noGrp="1"/>
          </p:cNvSpPr>
          <p:nvPr>
            <p:ph type="subTitle" idx="1"/>
          </p:nvPr>
        </p:nvSpPr>
        <p:spPr>
          <a:xfrm>
            <a:off x="6445249" y="5486243"/>
            <a:ext cx="5419567" cy="868362"/>
          </a:xfrm>
        </p:spPr>
        <p:txBody>
          <a:bodyPr/>
          <a:lstStyle>
            <a:lvl1pPr marL="0" indent="0" algn="ctr">
              <a:buNone/>
              <a:defRPr sz="2400">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B612CAE-7C7F-DA46-3E05-9E886D7CCFF7}"/>
              </a:ext>
            </a:extLst>
          </p:cNvPr>
          <p:cNvSpPr>
            <a:spLocks noGrp="1"/>
          </p:cNvSpPr>
          <p:nvPr>
            <p:ph type="dt" sz="half" idx="10"/>
          </p:nvPr>
        </p:nvSpPr>
        <p:spPr>
          <a:xfrm>
            <a:off x="466726" y="6356350"/>
            <a:ext cx="1209675" cy="365125"/>
          </a:xfrm>
        </p:spPr>
        <p:txBody>
          <a:bodyPr/>
          <a:lstStyle>
            <a:lvl1pPr>
              <a:defRPr>
                <a:solidFill>
                  <a:schemeClr val="tx2">
                    <a:lumMod val="85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102A647-3B9C-115F-C988-F014462CE365}"/>
              </a:ext>
            </a:extLst>
          </p:cNvPr>
          <p:cNvSpPr>
            <a:spLocks noGrp="1"/>
          </p:cNvSpPr>
          <p:nvPr>
            <p:ph type="ftr" sz="quarter" idx="11"/>
          </p:nvPr>
        </p:nvSpPr>
        <p:spPr>
          <a:xfrm>
            <a:off x="6445249" y="6400800"/>
            <a:ext cx="5419567" cy="365125"/>
          </a:xfrm>
        </p:spPr>
        <p:txBody>
          <a:bodyPr/>
          <a:lstStyle/>
          <a:p>
            <a:pPr algn="r"/>
            <a:r>
              <a:rPr lang="en-US" dirty="0"/>
              <a:t>Your Footer Here</a:t>
            </a:r>
          </a:p>
        </p:txBody>
      </p:sp>
      <p:grpSp>
        <p:nvGrpSpPr>
          <p:cNvPr id="83" name="Group 82">
            <a:extLst>
              <a:ext uri="{FF2B5EF4-FFF2-40B4-BE49-F238E27FC236}">
                <a16:creationId xmlns:a16="http://schemas.microsoft.com/office/drawing/2014/main" id="{BE999227-BF2A-1645-5EEE-EFB081EE5D65}"/>
              </a:ext>
            </a:extLst>
          </p:cNvPr>
          <p:cNvGrpSpPr/>
          <p:nvPr userDrawn="1"/>
        </p:nvGrpSpPr>
        <p:grpSpPr>
          <a:xfrm>
            <a:off x="6838951" y="6099175"/>
            <a:ext cx="4717734" cy="326707"/>
            <a:chOff x="6838951" y="5972175"/>
            <a:chExt cx="4717734" cy="326707"/>
          </a:xfrm>
        </p:grpSpPr>
        <p:sp>
          <p:nvSpPr>
            <p:cNvPr id="84" name="Shape">
              <a:extLst>
                <a:ext uri="{FF2B5EF4-FFF2-40B4-BE49-F238E27FC236}">
                  <a16:creationId xmlns:a16="http://schemas.microsoft.com/office/drawing/2014/main" id="{13B76A47-E407-B4FC-52F8-C5089E5FE6D2}"/>
                </a:ext>
              </a:extLst>
            </p:cNvPr>
            <p:cNvSpPr/>
            <p:nvPr/>
          </p:nvSpPr>
          <p:spPr>
            <a:xfrm>
              <a:off x="8686800" y="5972175"/>
              <a:ext cx="970603" cy="326707"/>
            </a:xfrm>
            <a:custGeom>
              <a:avLst/>
              <a:gdLst/>
              <a:ahLst/>
              <a:cxnLst>
                <a:cxn ang="0">
                  <a:pos x="wd2" y="hd2"/>
                </a:cxn>
                <a:cxn ang="5400000">
                  <a:pos x="wd2" y="hd2"/>
                </a:cxn>
                <a:cxn ang="10800000">
                  <a:pos x="wd2" y="hd2"/>
                </a:cxn>
                <a:cxn ang="16200000">
                  <a:pos x="wd2" y="hd2"/>
                </a:cxn>
              </a:cxnLst>
              <a:rect l="0" t="0" r="r" b="b"/>
              <a:pathLst>
                <a:path w="21600" h="21600" extrusionOk="0">
                  <a:moveTo>
                    <a:pt x="11680" y="8250"/>
                  </a:moveTo>
                  <a:lnTo>
                    <a:pt x="10768" y="0"/>
                  </a:lnTo>
                  <a:lnTo>
                    <a:pt x="9857" y="8250"/>
                  </a:lnTo>
                  <a:lnTo>
                    <a:pt x="6931" y="8250"/>
                  </a:lnTo>
                  <a:lnTo>
                    <a:pt x="9306" y="13350"/>
                  </a:lnTo>
                  <a:lnTo>
                    <a:pt x="8394" y="21600"/>
                  </a:lnTo>
                  <a:lnTo>
                    <a:pt x="10768" y="16499"/>
                  </a:lnTo>
                  <a:lnTo>
                    <a:pt x="13142" y="21600"/>
                  </a:lnTo>
                  <a:lnTo>
                    <a:pt x="12231" y="13350"/>
                  </a:lnTo>
                  <a:lnTo>
                    <a:pt x="14605" y="8250"/>
                  </a:lnTo>
                  <a:lnTo>
                    <a:pt x="11680" y="8250"/>
                  </a:lnTo>
                  <a:close/>
                  <a:moveTo>
                    <a:pt x="2777" y="9320"/>
                  </a:moveTo>
                  <a:lnTo>
                    <a:pt x="2247" y="4471"/>
                  </a:lnTo>
                  <a:lnTo>
                    <a:pt x="1717" y="9320"/>
                  </a:lnTo>
                  <a:lnTo>
                    <a:pt x="0" y="9320"/>
                  </a:lnTo>
                  <a:lnTo>
                    <a:pt x="1399" y="12343"/>
                  </a:lnTo>
                  <a:lnTo>
                    <a:pt x="869" y="17192"/>
                  </a:lnTo>
                  <a:lnTo>
                    <a:pt x="2268" y="14169"/>
                  </a:lnTo>
                  <a:lnTo>
                    <a:pt x="3667" y="17192"/>
                  </a:lnTo>
                  <a:lnTo>
                    <a:pt x="3137" y="12343"/>
                  </a:lnTo>
                  <a:lnTo>
                    <a:pt x="4536" y="9320"/>
                  </a:lnTo>
                  <a:lnTo>
                    <a:pt x="2777" y="9320"/>
                  </a:lnTo>
                  <a:close/>
                  <a:moveTo>
                    <a:pt x="19841" y="9320"/>
                  </a:moveTo>
                  <a:lnTo>
                    <a:pt x="19311" y="4471"/>
                  </a:lnTo>
                  <a:lnTo>
                    <a:pt x="18781" y="9320"/>
                  </a:lnTo>
                  <a:lnTo>
                    <a:pt x="17064" y="9320"/>
                  </a:lnTo>
                  <a:lnTo>
                    <a:pt x="18463" y="12343"/>
                  </a:lnTo>
                  <a:lnTo>
                    <a:pt x="17933" y="17192"/>
                  </a:lnTo>
                  <a:lnTo>
                    <a:pt x="19332" y="14169"/>
                  </a:lnTo>
                  <a:lnTo>
                    <a:pt x="20731" y="17192"/>
                  </a:lnTo>
                  <a:lnTo>
                    <a:pt x="20201" y="12343"/>
                  </a:lnTo>
                  <a:lnTo>
                    <a:pt x="21600" y="9320"/>
                  </a:lnTo>
                  <a:lnTo>
                    <a:pt x="19841" y="9320"/>
                  </a:lnTo>
                  <a:close/>
                </a:path>
              </a:pathLst>
            </a:cu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85" name="Shape">
              <a:extLst>
                <a:ext uri="{FF2B5EF4-FFF2-40B4-BE49-F238E27FC236}">
                  <a16:creationId xmlns:a16="http://schemas.microsoft.com/office/drawing/2014/main" id="{C1176C9E-D368-3C83-781C-3E3275656A14}"/>
                </a:ext>
              </a:extLst>
            </p:cNvPr>
            <p:cNvSpPr/>
            <p:nvPr/>
          </p:nvSpPr>
          <p:spPr>
            <a:xfrm>
              <a:off x="6838951" y="6096001"/>
              <a:ext cx="1660210" cy="13049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10721"/>
                  </a:lnTo>
                  <a:lnTo>
                    <a:pt x="0" y="10721"/>
                  </a:lnTo>
                  <a:lnTo>
                    <a:pt x="0" y="0"/>
                  </a:lnTo>
                  <a:close/>
                  <a:moveTo>
                    <a:pt x="0" y="21600"/>
                  </a:moveTo>
                  <a:lnTo>
                    <a:pt x="21600" y="21600"/>
                  </a:lnTo>
                  <a:lnTo>
                    <a:pt x="21600" y="17658"/>
                  </a:lnTo>
                  <a:lnTo>
                    <a:pt x="0" y="17658"/>
                  </a:lnTo>
                  <a:lnTo>
                    <a:pt x="0" y="21600"/>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86" name="Shape">
              <a:extLst>
                <a:ext uri="{FF2B5EF4-FFF2-40B4-BE49-F238E27FC236}">
                  <a16:creationId xmlns:a16="http://schemas.microsoft.com/office/drawing/2014/main" id="{0D344B76-C9ED-EC72-1C10-DBFFFE84F67A}"/>
                </a:ext>
              </a:extLst>
            </p:cNvPr>
            <p:cNvSpPr/>
            <p:nvPr/>
          </p:nvSpPr>
          <p:spPr>
            <a:xfrm>
              <a:off x="9896475" y="6096001"/>
              <a:ext cx="1660210" cy="13049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10721"/>
                  </a:lnTo>
                  <a:lnTo>
                    <a:pt x="0" y="10721"/>
                  </a:lnTo>
                  <a:lnTo>
                    <a:pt x="0" y="0"/>
                  </a:lnTo>
                  <a:close/>
                  <a:moveTo>
                    <a:pt x="0" y="21600"/>
                  </a:moveTo>
                  <a:lnTo>
                    <a:pt x="21600" y="21600"/>
                  </a:lnTo>
                  <a:lnTo>
                    <a:pt x="21600" y="17658"/>
                  </a:lnTo>
                  <a:lnTo>
                    <a:pt x="0" y="17658"/>
                  </a:lnTo>
                  <a:lnTo>
                    <a:pt x="0" y="21600"/>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86142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E6E7EA"/>
        </a:solid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C69D104C-A251-4915-CE44-7638DBF4191D}"/>
              </a:ext>
            </a:extLst>
          </p:cNvPr>
          <p:cNvSpPr/>
          <p:nvPr/>
        </p:nvSpPr>
        <p:spPr>
          <a:xfrm>
            <a:off x="0" y="0"/>
            <a:ext cx="3164627" cy="6729117"/>
          </a:xfrm>
          <a:custGeom>
            <a:avLst/>
            <a:gdLst/>
            <a:ahLst/>
            <a:cxnLst>
              <a:cxn ang="0">
                <a:pos x="wd2" y="hd2"/>
              </a:cxn>
              <a:cxn ang="5400000">
                <a:pos x="wd2" y="hd2"/>
              </a:cxn>
              <a:cxn ang="10800000">
                <a:pos x="wd2" y="hd2"/>
              </a:cxn>
              <a:cxn ang="16200000">
                <a:pos x="wd2" y="hd2"/>
              </a:cxn>
            </a:cxnLst>
            <a:rect l="0" t="0" r="r" b="b"/>
            <a:pathLst>
              <a:path w="21600" h="21600" extrusionOk="0">
                <a:moveTo>
                  <a:pt x="2762" y="18645"/>
                </a:moveTo>
                <a:lnTo>
                  <a:pt x="3542" y="17517"/>
                </a:lnTo>
                <a:lnTo>
                  <a:pt x="1501" y="16820"/>
                </a:lnTo>
                <a:lnTo>
                  <a:pt x="4022" y="16820"/>
                </a:lnTo>
                <a:lnTo>
                  <a:pt x="4802" y="15693"/>
                </a:lnTo>
                <a:lnTo>
                  <a:pt x="5582" y="16820"/>
                </a:lnTo>
                <a:lnTo>
                  <a:pt x="8103" y="16820"/>
                </a:lnTo>
                <a:lnTo>
                  <a:pt x="6063" y="17517"/>
                </a:lnTo>
                <a:lnTo>
                  <a:pt x="6843" y="18645"/>
                </a:lnTo>
                <a:lnTo>
                  <a:pt x="4802" y="17948"/>
                </a:lnTo>
                <a:lnTo>
                  <a:pt x="2762" y="18645"/>
                </a:lnTo>
                <a:close/>
                <a:moveTo>
                  <a:pt x="5965" y="12056"/>
                </a:moveTo>
                <a:lnTo>
                  <a:pt x="8006" y="12753"/>
                </a:lnTo>
                <a:lnTo>
                  <a:pt x="7226" y="11625"/>
                </a:lnTo>
                <a:lnTo>
                  <a:pt x="9266" y="10928"/>
                </a:lnTo>
                <a:lnTo>
                  <a:pt x="6745" y="10928"/>
                </a:lnTo>
                <a:lnTo>
                  <a:pt x="5965" y="9801"/>
                </a:lnTo>
                <a:lnTo>
                  <a:pt x="5186" y="10928"/>
                </a:lnTo>
                <a:lnTo>
                  <a:pt x="2664" y="10928"/>
                </a:lnTo>
                <a:lnTo>
                  <a:pt x="4705" y="11625"/>
                </a:lnTo>
                <a:lnTo>
                  <a:pt x="3925" y="12753"/>
                </a:lnTo>
                <a:lnTo>
                  <a:pt x="5965" y="12056"/>
                </a:lnTo>
                <a:close/>
                <a:moveTo>
                  <a:pt x="2983" y="3909"/>
                </a:moveTo>
                <a:lnTo>
                  <a:pt x="2203" y="2781"/>
                </a:lnTo>
                <a:lnTo>
                  <a:pt x="4243" y="2084"/>
                </a:lnTo>
                <a:lnTo>
                  <a:pt x="1722" y="2084"/>
                </a:lnTo>
                <a:lnTo>
                  <a:pt x="942" y="957"/>
                </a:lnTo>
                <a:lnTo>
                  <a:pt x="162" y="2084"/>
                </a:lnTo>
                <a:lnTo>
                  <a:pt x="6" y="2084"/>
                </a:lnTo>
                <a:lnTo>
                  <a:pt x="6" y="3533"/>
                </a:lnTo>
                <a:lnTo>
                  <a:pt x="942" y="3212"/>
                </a:lnTo>
                <a:lnTo>
                  <a:pt x="2983" y="3909"/>
                </a:lnTo>
                <a:close/>
                <a:moveTo>
                  <a:pt x="21600" y="11271"/>
                </a:moveTo>
                <a:lnTo>
                  <a:pt x="21600" y="10928"/>
                </a:lnTo>
                <a:lnTo>
                  <a:pt x="20599" y="10928"/>
                </a:lnTo>
                <a:lnTo>
                  <a:pt x="21600" y="11271"/>
                </a:lnTo>
                <a:close/>
                <a:moveTo>
                  <a:pt x="10781" y="19776"/>
                </a:moveTo>
                <a:lnTo>
                  <a:pt x="10001" y="18648"/>
                </a:lnTo>
                <a:lnTo>
                  <a:pt x="9221" y="19776"/>
                </a:lnTo>
                <a:lnTo>
                  <a:pt x="6700" y="19776"/>
                </a:lnTo>
                <a:lnTo>
                  <a:pt x="8740" y="20472"/>
                </a:lnTo>
                <a:lnTo>
                  <a:pt x="7960" y="21600"/>
                </a:lnTo>
                <a:lnTo>
                  <a:pt x="10001" y="20903"/>
                </a:lnTo>
                <a:lnTo>
                  <a:pt x="12041" y="21600"/>
                </a:lnTo>
                <a:lnTo>
                  <a:pt x="11261" y="20472"/>
                </a:lnTo>
                <a:lnTo>
                  <a:pt x="13302" y="19776"/>
                </a:lnTo>
                <a:lnTo>
                  <a:pt x="10781" y="19776"/>
                </a:lnTo>
                <a:close/>
                <a:moveTo>
                  <a:pt x="14556" y="16820"/>
                </a:moveTo>
                <a:lnTo>
                  <a:pt x="13776" y="15693"/>
                </a:lnTo>
                <a:lnTo>
                  <a:pt x="12996" y="16820"/>
                </a:lnTo>
                <a:lnTo>
                  <a:pt x="10475" y="16820"/>
                </a:lnTo>
                <a:lnTo>
                  <a:pt x="12516" y="17517"/>
                </a:lnTo>
                <a:lnTo>
                  <a:pt x="11736" y="18645"/>
                </a:lnTo>
                <a:lnTo>
                  <a:pt x="13776" y="17948"/>
                </a:lnTo>
                <a:lnTo>
                  <a:pt x="15817" y="18645"/>
                </a:lnTo>
                <a:lnTo>
                  <a:pt x="15037" y="17517"/>
                </a:lnTo>
                <a:lnTo>
                  <a:pt x="17077" y="16820"/>
                </a:lnTo>
                <a:lnTo>
                  <a:pt x="14556" y="16820"/>
                </a:lnTo>
                <a:close/>
                <a:moveTo>
                  <a:pt x="15037" y="159"/>
                </a:moveTo>
                <a:lnTo>
                  <a:pt x="17077" y="856"/>
                </a:lnTo>
                <a:lnTo>
                  <a:pt x="16486" y="0"/>
                </a:lnTo>
                <a:lnTo>
                  <a:pt x="13581" y="0"/>
                </a:lnTo>
                <a:lnTo>
                  <a:pt x="12990" y="856"/>
                </a:lnTo>
                <a:lnTo>
                  <a:pt x="15037" y="159"/>
                </a:lnTo>
                <a:close/>
                <a:moveTo>
                  <a:pt x="5283" y="159"/>
                </a:moveTo>
                <a:lnTo>
                  <a:pt x="7323" y="856"/>
                </a:lnTo>
                <a:lnTo>
                  <a:pt x="6732" y="0"/>
                </a:lnTo>
                <a:lnTo>
                  <a:pt x="3827" y="0"/>
                </a:lnTo>
                <a:lnTo>
                  <a:pt x="3236" y="856"/>
                </a:lnTo>
                <a:lnTo>
                  <a:pt x="5283" y="159"/>
                </a:lnTo>
                <a:close/>
                <a:moveTo>
                  <a:pt x="21600" y="5336"/>
                </a:moveTo>
                <a:lnTo>
                  <a:pt x="21600" y="5027"/>
                </a:lnTo>
                <a:lnTo>
                  <a:pt x="20697" y="5027"/>
                </a:lnTo>
                <a:lnTo>
                  <a:pt x="21600" y="5336"/>
                </a:lnTo>
                <a:close/>
                <a:moveTo>
                  <a:pt x="21600" y="13874"/>
                </a:moveTo>
                <a:lnTo>
                  <a:pt x="19748" y="13874"/>
                </a:lnTo>
                <a:lnTo>
                  <a:pt x="18968" y="12747"/>
                </a:lnTo>
                <a:lnTo>
                  <a:pt x="18188" y="13874"/>
                </a:lnTo>
                <a:lnTo>
                  <a:pt x="15667" y="13874"/>
                </a:lnTo>
                <a:lnTo>
                  <a:pt x="17708" y="14571"/>
                </a:lnTo>
                <a:lnTo>
                  <a:pt x="16928" y="15699"/>
                </a:lnTo>
                <a:lnTo>
                  <a:pt x="18968" y="15002"/>
                </a:lnTo>
                <a:lnTo>
                  <a:pt x="21009" y="15699"/>
                </a:lnTo>
                <a:lnTo>
                  <a:pt x="20229" y="14571"/>
                </a:lnTo>
                <a:lnTo>
                  <a:pt x="21600" y="14104"/>
                </a:lnTo>
                <a:lnTo>
                  <a:pt x="21600" y="13874"/>
                </a:lnTo>
                <a:close/>
                <a:moveTo>
                  <a:pt x="10690" y="2081"/>
                </a:moveTo>
                <a:lnTo>
                  <a:pt x="9910" y="953"/>
                </a:lnTo>
                <a:lnTo>
                  <a:pt x="9130" y="2081"/>
                </a:lnTo>
                <a:lnTo>
                  <a:pt x="6609" y="2081"/>
                </a:lnTo>
                <a:lnTo>
                  <a:pt x="8649" y="2778"/>
                </a:lnTo>
                <a:lnTo>
                  <a:pt x="7869" y="3906"/>
                </a:lnTo>
                <a:lnTo>
                  <a:pt x="9910" y="3209"/>
                </a:lnTo>
                <a:lnTo>
                  <a:pt x="11950" y="3906"/>
                </a:lnTo>
                <a:lnTo>
                  <a:pt x="11170" y="2778"/>
                </a:lnTo>
                <a:lnTo>
                  <a:pt x="13211" y="2081"/>
                </a:lnTo>
                <a:lnTo>
                  <a:pt x="10690" y="2081"/>
                </a:lnTo>
                <a:close/>
                <a:moveTo>
                  <a:pt x="21600" y="2081"/>
                </a:moveTo>
                <a:lnTo>
                  <a:pt x="20749" y="2081"/>
                </a:lnTo>
                <a:lnTo>
                  <a:pt x="19969" y="953"/>
                </a:lnTo>
                <a:lnTo>
                  <a:pt x="19189" y="2081"/>
                </a:lnTo>
                <a:lnTo>
                  <a:pt x="16668" y="2081"/>
                </a:lnTo>
                <a:lnTo>
                  <a:pt x="18708" y="2778"/>
                </a:lnTo>
                <a:lnTo>
                  <a:pt x="17929" y="3906"/>
                </a:lnTo>
                <a:lnTo>
                  <a:pt x="19969" y="3209"/>
                </a:lnTo>
                <a:lnTo>
                  <a:pt x="21600" y="3765"/>
                </a:lnTo>
                <a:lnTo>
                  <a:pt x="21600" y="3313"/>
                </a:lnTo>
                <a:lnTo>
                  <a:pt x="21230" y="2778"/>
                </a:lnTo>
                <a:lnTo>
                  <a:pt x="21600" y="2653"/>
                </a:lnTo>
                <a:lnTo>
                  <a:pt x="21600" y="2081"/>
                </a:lnTo>
                <a:close/>
                <a:moveTo>
                  <a:pt x="5283" y="3899"/>
                </a:moveTo>
                <a:lnTo>
                  <a:pt x="4503" y="5027"/>
                </a:lnTo>
                <a:lnTo>
                  <a:pt x="1982" y="5027"/>
                </a:lnTo>
                <a:lnTo>
                  <a:pt x="4022" y="5724"/>
                </a:lnTo>
                <a:lnTo>
                  <a:pt x="3243" y="6852"/>
                </a:lnTo>
                <a:lnTo>
                  <a:pt x="5283" y="6155"/>
                </a:lnTo>
                <a:lnTo>
                  <a:pt x="7323" y="6852"/>
                </a:lnTo>
                <a:lnTo>
                  <a:pt x="6544" y="5724"/>
                </a:lnTo>
                <a:lnTo>
                  <a:pt x="8584" y="5027"/>
                </a:lnTo>
                <a:lnTo>
                  <a:pt x="6063" y="5027"/>
                </a:lnTo>
                <a:lnTo>
                  <a:pt x="5283" y="3899"/>
                </a:lnTo>
                <a:close/>
                <a:moveTo>
                  <a:pt x="3074" y="15699"/>
                </a:moveTo>
                <a:lnTo>
                  <a:pt x="2294" y="14571"/>
                </a:lnTo>
                <a:lnTo>
                  <a:pt x="4334" y="13874"/>
                </a:lnTo>
                <a:lnTo>
                  <a:pt x="1807" y="13874"/>
                </a:lnTo>
                <a:lnTo>
                  <a:pt x="1027" y="12747"/>
                </a:lnTo>
                <a:lnTo>
                  <a:pt x="247" y="13874"/>
                </a:lnTo>
                <a:lnTo>
                  <a:pt x="0" y="13874"/>
                </a:lnTo>
                <a:lnTo>
                  <a:pt x="0" y="15353"/>
                </a:lnTo>
                <a:lnTo>
                  <a:pt x="1027" y="15002"/>
                </a:lnTo>
                <a:lnTo>
                  <a:pt x="3074" y="15699"/>
                </a:lnTo>
                <a:close/>
                <a:moveTo>
                  <a:pt x="21600" y="18339"/>
                </a:moveTo>
                <a:lnTo>
                  <a:pt x="21600" y="16817"/>
                </a:lnTo>
                <a:lnTo>
                  <a:pt x="19443" y="16817"/>
                </a:lnTo>
                <a:lnTo>
                  <a:pt x="21483" y="17514"/>
                </a:lnTo>
                <a:lnTo>
                  <a:pt x="20703" y="18642"/>
                </a:lnTo>
                <a:lnTo>
                  <a:pt x="21600" y="18339"/>
                </a:lnTo>
                <a:close/>
                <a:moveTo>
                  <a:pt x="18812" y="6842"/>
                </a:moveTo>
                <a:lnTo>
                  <a:pt x="18032" y="7970"/>
                </a:lnTo>
                <a:lnTo>
                  <a:pt x="15511" y="7970"/>
                </a:lnTo>
                <a:lnTo>
                  <a:pt x="17552" y="8667"/>
                </a:lnTo>
                <a:lnTo>
                  <a:pt x="16772" y="9795"/>
                </a:lnTo>
                <a:lnTo>
                  <a:pt x="18812" y="9098"/>
                </a:lnTo>
                <a:lnTo>
                  <a:pt x="20853" y="9795"/>
                </a:lnTo>
                <a:lnTo>
                  <a:pt x="20073" y="8667"/>
                </a:lnTo>
                <a:lnTo>
                  <a:pt x="21600" y="8144"/>
                </a:lnTo>
                <a:lnTo>
                  <a:pt x="21600" y="7970"/>
                </a:lnTo>
                <a:lnTo>
                  <a:pt x="19592" y="7970"/>
                </a:lnTo>
                <a:lnTo>
                  <a:pt x="18812" y="6842"/>
                </a:lnTo>
                <a:close/>
                <a:moveTo>
                  <a:pt x="15719" y="10928"/>
                </a:moveTo>
                <a:lnTo>
                  <a:pt x="14939" y="9801"/>
                </a:lnTo>
                <a:lnTo>
                  <a:pt x="14160" y="10928"/>
                </a:lnTo>
                <a:lnTo>
                  <a:pt x="11638" y="10928"/>
                </a:lnTo>
                <a:lnTo>
                  <a:pt x="13679" y="11625"/>
                </a:lnTo>
                <a:lnTo>
                  <a:pt x="12899" y="12753"/>
                </a:lnTo>
                <a:lnTo>
                  <a:pt x="14939" y="12056"/>
                </a:lnTo>
                <a:lnTo>
                  <a:pt x="16980" y="12753"/>
                </a:lnTo>
                <a:lnTo>
                  <a:pt x="16200" y="11625"/>
                </a:lnTo>
                <a:lnTo>
                  <a:pt x="18240" y="10928"/>
                </a:lnTo>
                <a:lnTo>
                  <a:pt x="15719" y="10928"/>
                </a:lnTo>
                <a:close/>
                <a:moveTo>
                  <a:pt x="10781" y="13874"/>
                </a:moveTo>
                <a:lnTo>
                  <a:pt x="10001" y="12747"/>
                </a:lnTo>
                <a:lnTo>
                  <a:pt x="9221" y="13874"/>
                </a:lnTo>
                <a:lnTo>
                  <a:pt x="6700" y="13874"/>
                </a:lnTo>
                <a:lnTo>
                  <a:pt x="8740" y="14571"/>
                </a:lnTo>
                <a:lnTo>
                  <a:pt x="7960" y="15699"/>
                </a:lnTo>
                <a:lnTo>
                  <a:pt x="10001" y="15002"/>
                </a:lnTo>
                <a:lnTo>
                  <a:pt x="12041" y="15699"/>
                </a:lnTo>
                <a:lnTo>
                  <a:pt x="11261" y="14571"/>
                </a:lnTo>
                <a:lnTo>
                  <a:pt x="13302" y="13874"/>
                </a:lnTo>
                <a:lnTo>
                  <a:pt x="10781" y="13874"/>
                </a:lnTo>
                <a:close/>
                <a:moveTo>
                  <a:pt x="9838" y="9101"/>
                </a:moveTo>
                <a:lnTo>
                  <a:pt x="11879" y="9798"/>
                </a:lnTo>
                <a:lnTo>
                  <a:pt x="11099" y="8670"/>
                </a:lnTo>
                <a:lnTo>
                  <a:pt x="13139" y="7973"/>
                </a:lnTo>
                <a:lnTo>
                  <a:pt x="10618" y="7973"/>
                </a:lnTo>
                <a:lnTo>
                  <a:pt x="9838" y="6845"/>
                </a:lnTo>
                <a:lnTo>
                  <a:pt x="9058" y="7973"/>
                </a:lnTo>
                <a:lnTo>
                  <a:pt x="6537" y="7973"/>
                </a:lnTo>
                <a:lnTo>
                  <a:pt x="8578" y="8670"/>
                </a:lnTo>
                <a:lnTo>
                  <a:pt x="7798" y="9798"/>
                </a:lnTo>
                <a:lnTo>
                  <a:pt x="9838" y="9101"/>
                </a:lnTo>
                <a:close/>
                <a:moveTo>
                  <a:pt x="15037" y="3899"/>
                </a:moveTo>
                <a:lnTo>
                  <a:pt x="14257" y="5027"/>
                </a:lnTo>
                <a:lnTo>
                  <a:pt x="11736" y="5027"/>
                </a:lnTo>
                <a:lnTo>
                  <a:pt x="13776" y="5724"/>
                </a:lnTo>
                <a:lnTo>
                  <a:pt x="12996" y="6852"/>
                </a:lnTo>
                <a:lnTo>
                  <a:pt x="15037" y="6155"/>
                </a:lnTo>
                <a:lnTo>
                  <a:pt x="17077" y="6852"/>
                </a:lnTo>
                <a:lnTo>
                  <a:pt x="16297" y="5724"/>
                </a:lnTo>
                <a:lnTo>
                  <a:pt x="18338" y="5027"/>
                </a:lnTo>
                <a:lnTo>
                  <a:pt x="15817" y="5027"/>
                </a:lnTo>
                <a:lnTo>
                  <a:pt x="15037" y="3899"/>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8" name="Rectangle">
            <a:extLst>
              <a:ext uri="{FF2B5EF4-FFF2-40B4-BE49-F238E27FC236}">
                <a16:creationId xmlns:a16="http://schemas.microsoft.com/office/drawing/2014/main" id="{158A7654-FF56-864B-BEF5-4202870FC7B4}"/>
              </a:ext>
            </a:extLst>
          </p:cNvPr>
          <p:cNvSpPr/>
          <p:nvPr/>
        </p:nvSpPr>
        <p:spPr>
          <a:xfrm>
            <a:off x="3170339" y="0"/>
            <a:ext cx="9021661" cy="6858000"/>
          </a:xfrm>
          <a:prstGeom prst="rect">
            <a:avLst/>
          </a:pr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B4322B3C-44F9-F971-9655-AD38444819CE}"/>
              </a:ext>
            </a:extLst>
          </p:cNvPr>
          <p:cNvSpPr/>
          <p:nvPr/>
        </p:nvSpPr>
        <p:spPr>
          <a:xfrm>
            <a:off x="9790920" y="4736832"/>
            <a:ext cx="2401080" cy="21211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12400"/>
                </a:lnTo>
                <a:cubicBezTo>
                  <a:pt x="21506" y="12380"/>
                  <a:pt x="21412" y="12361"/>
                  <a:pt x="21317" y="12341"/>
                </a:cubicBezTo>
                <a:cubicBezTo>
                  <a:pt x="21112" y="12303"/>
                  <a:pt x="21103" y="12312"/>
                  <a:pt x="21103" y="12545"/>
                </a:cubicBezTo>
                <a:cubicBezTo>
                  <a:pt x="21103" y="13369"/>
                  <a:pt x="21103" y="12409"/>
                  <a:pt x="21103" y="13224"/>
                </a:cubicBezTo>
                <a:cubicBezTo>
                  <a:pt x="21103" y="13573"/>
                  <a:pt x="21103" y="13573"/>
                  <a:pt x="20795" y="13592"/>
                </a:cubicBezTo>
                <a:cubicBezTo>
                  <a:pt x="20606" y="13602"/>
                  <a:pt x="20418" y="13747"/>
                  <a:pt x="20427" y="13922"/>
                </a:cubicBezTo>
                <a:cubicBezTo>
                  <a:pt x="20452" y="14387"/>
                  <a:pt x="20307" y="14823"/>
                  <a:pt x="20247" y="15269"/>
                </a:cubicBezTo>
                <a:cubicBezTo>
                  <a:pt x="20238" y="15337"/>
                  <a:pt x="20238" y="15415"/>
                  <a:pt x="20144" y="15405"/>
                </a:cubicBezTo>
                <a:cubicBezTo>
                  <a:pt x="19956" y="15376"/>
                  <a:pt x="19759" y="15357"/>
                  <a:pt x="19587" y="15260"/>
                </a:cubicBezTo>
                <a:cubicBezTo>
                  <a:pt x="19485" y="15201"/>
                  <a:pt x="19433" y="15134"/>
                  <a:pt x="19536" y="14998"/>
                </a:cubicBezTo>
                <a:cubicBezTo>
                  <a:pt x="19647" y="14852"/>
                  <a:pt x="19656" y="14649"/>
                  <a:pt x="19656" y="14474"/>
                </a:cubicBezTo>
                <a:cubicBezTo>
                  <a:pt x="19656" y="14145"/>
                  <a:pt x="19587" y="13815"/>
                  <a:pt x="19553" y="13485"/>
                </a:cubicBezTo>
                <a:cubicBezTo>
                  <a:pt x="19510" y="13136"/>
                  <a:pt x="19476" y="12797"/>
                  <a:pt x="19433" y="12438"/>
                </a:cubicBezTo>
                <a:cubicBezTo>
                  <a:pt x="19793" y="12535"/>
                  <a:pt x="19793" y="12535"/>
                  <a:pt x="19956" y="12148"/>
                </a:cubicBezTo>
                <a:cubicBezTo>
                  <a:pt x="20093" y="11799"/>
                  <a:pt x="20213" y="11450"/>
                  <a:pt x="20512" y="11217"/>
                </a:cubicBezTo>
                <a:cubicBezTo>
                  <a:pt x="20684" y="11081"/>
                  <a:pt x="20752" y="10839"/>
                  <a:pt x="20863" y="10635"/>
                </a:cubicBezTo>
                <a:cubicBezTo>
                  <a:pt x="20923" y="10519"/>
                  <a:pt x="20941" y="10432"/>
                  <a:pt x="20846" y="10335"/>
                </a:cubicBezTo>
                <a:cubicBezTo>
                  <a:pt x="20769" y="10267"/>
                  <a:pt x="20761" y="10189"/>
                  <a:pt x="20838" y="10092"/>
                </a:cubicBezTo>
                <a:cubicBezTo>
                  <a:pt x="20941" y="9957"/>
                  <a:pt x="20889" y="9724"/>
                  <a:pt x="20744" y="9646"/>
                </a:cubicBezTo>
                <a:cubicBezTo>
                  <a:pt x="20469" y="9511"/>
                  <a:pt x="20187" y="9394"/>
                  <a:pt x="19913" y="9259"/>
                </a:cubicBezTo>
                <a:cubicBezTo>
                  <a:pt x="19819" y="9210"/>
                  <a:pt x="19759" y="9239"/>
                  <a:pt x="19707" y="9336"/>
                </a:cubicBezTo>
                <a:cubicBezTo>
                  <a:pt x="19527" y="9666"/>
                  <a:pt x="19527" y="9666"/>
                  <a:pt x="19347" y="9317"/>
                </a:cubicBezTo>
                <a:cubicBezTo>
                  <a:pt x="19305" y="9229"/>
                  <a:pt x="19279" y="9142"/>
                  <a:pt x="19262" y="9055"/>
                </a:cubicBezTo>
                <a:cubicBezTo>
                  <a:pt x="19228" y="8851"/>
                  <a:pt x="19193" y="8657"/>
                  <a:pt x="19151" y="8454"/>
                </a:cubicBezTo>
                <a:cubicBezTo>
                  <a:pt x="19082" y="8134"/>
                  <a:pt x="18885" y="7911"/>
                  <a:pt x="18662" y="7736"/>
                </a:cubicBezTo>
                <a:cubicBezTo>
                  <a:pt x="18542" y="7639"/>
                  <a:pt x="18482" y="7552"/>
                  <a:pt x="18423" y="7416"/>
                </a:cubicBezTo>
                <a:cubicBezTo>
                  <a:pt x="18354" y="7252"/>
                  <a:pt x="18474" y="7135"/>
                  <a:pt x="18448" y="6990"/>
                </a:cubicBezTo>
                <a:cubicBezTo>
                  <a:pt x="18414" y="6815"/>
                  <a:pt x="18388" y="6631"/>
                  <a:pt x="18363" y="6447"/>
                </a:cubicBezTo>
                <a:cubicBezTo>
                  <a:pt x="18354" y="6389"/>
                  <a:pt x="18320" y="6331"/>
                  <a:pt x="18388" y="6292"/>
                </a:cubicBezTo>
                <a:cubicBezTo>
                  <a:pt x="18491" y="6234"/>
                  <a:pt x="18465" y="6146"/>
                  <a:pt x="18440" y="6050"/>
                </a:cubicBezTo>
                <a:cubicBezTo>
                  <a:pt x="18380" y="5817"/>
                  <a:pt x="18380" y="5817"/>
                  <a:pt x="18602" y="5807"/>
                </a:cubicBezTo>
                <a:cubicBezTo>
                  <a:pt x="18757" y="5797"/>
                  <a:pt x="18919" y="5836"/>
                  <a:pt x="19116" y="5730"/>
                </a:cubicBezTo>
                <a:cubicBezTo>
                  <a:pt x="18911" y="5710"/>
                  <a:pt x="18748" y="5691"/>
                  <a:pt x="18594" y="5671"/>
                </a:cubicBezTo>
                <a:cubicBezTo>
                  <a:pt x="18517" y="5662"/>
                  <a:pt x="18388" y="5710"/>
                  <a:pt x="18380" y="5604"/>
                </a:cubicBezTo>
                <a:cubicBezTo>
                  <a:pt x="18363" y="5468"/>
                  <a:pt x="18508" y="5497"/>
                  <a:pt x="18585" y="5458"/>
                </a:cubicBezTo>
                <a:cubicBezTo>
                  <a:pt x="18739" y="5381"/>
                  <a:pt x="18911" y="5371"/>
                  <a:pt x="19048" y="5245"/>
                </a:cubicBezTo>
                <a:cubicBezTo>
                  <a:pt x="18953" y="5245"/>
                  <a:pt x="18859" y="5255"/>
                  <a:pt x="18765" y="5274"/>
                </a:cubicBezTo>
                <a:cubicBezTo>
                  <a:pt x="18619" y="5303"/>
                  <a:pt x="18474" y="5352"/>
                  <a:pt x="18320" y="5352"/>
                </a:cubicBezTo>
                <a:cubicBezTo>
                  <a:pt x="18243" y="5352"/>
                  <a:pt x="18174" y="5322"/>
                  <a:pt x="18140" y="5235"/>
                </a:cubicBezTo>
                <a:cubicBezTo>
                  <a:pt x="18114" y="5167"/>
                  <a:pt x="18183" y="5138"/>
                  <a:pt x="18217" y="5090"/>
                </a:cubicBezTo>
                <a:cubicBezTo>
                  <a:pt x="18311" y="4944"/>
                  <a:pt x="18448" y="4828"/>
                  <a:pt x="18534" y="4595"/>
                </a:cubicBezTo>
                <a:cubicBezTo>
                  <a:pt x="18328" y="4741"/>
                  <a:pt x="18191" y="4886"/>
                  <a:pt x="18046" y="5032"/>
                </a:cubicBezTo>
                <a:cubicBezTo>
                  <a:pt x="17874" y="5196"/>
                  <a:pt x="17772" y="5158"/>
                  <a:pt x="17729" y="4906"/>
                </a:cubicBezTo>
                <a:cubicBezTo>
                  <a:pt x="17694" y="4683"/>
                  <a:pt x="17686" y="4450"/>
                  <a:pt x="17592" y="4188"/>
                </a:cubicBezTo>
                <a:cubicBezTo>
                  <a:pt x="17566" y="4401"/>
                  <a:pt x="17549" y="4557"/>
                  <a:pt x="17549" y="4721"/>
                </a:cubicBezTo>
                <a:cubicBezTo>
                  <a:pt x="17549" y="4847"/>
                  <a:pt x="17643" y="5012"/>
                  <a:pt x="17506" y="5090"/>
                </a:cubicBezTo>
                <a:cubicBezTo>
                  <a:pt x="17369" y="5167"/>
                  <a:pt x="17258" y="5041"/>
                  <a:pt x="17155" y="4944"/>
                </a:cubicBezTo>
                <a:cubicBezTo>
                  <a:pt x="17086" y="4876"/>
                  <a:pt x="17018" y="4818"/>
                  <a:pt x="16941" y="4750"/>
                </a:cubicBezTo>
                <a:cubicBezTo>
                  <a:pt x="16889" y="4712"/>
                  <a:pt x="16847" y="4634"/>
                  <a:pt x="16752" y="4644"/>
                </a:cubicBezTo>
                <a:cubicBezTo>
                  <a:pt x="16855" y="4838"/>
                  <a:pt x="17001" y="4973"/>
                  <a:pt x="17121" y="5109"/>
                </a:cubicBezTo>
                <a:cubicBezTo>
                  <a:pt x="17198" y="5196"/>
                  <a:pt x="17172" y="5235"/>
                  <a:pt x="17095" y="5293"/>
                </a:cubicBezTo>
                <a:cubicBezTo>
                  <a:pt x="16949" y="5390"/>
                  <a:pt x="16804" y="5303"/>
                  <a:pt x="16658" y="5303"/>
                </a:cubicBezTo>
                <a:cubicBezTo>
                  <a:pt x="16538" y="5303"/>
                  <a:pt x="16487" y="5235"/>
                  <a:pt x="16478" y="5099"/>
                </a:cubicBezTo>
                <a:cubicBezTo>
                  <a:pt x="16470" y="4857"/>
                  <a:pt x="16410" y="4634"/>
                  <a:pt x="16350" y="4401"/>
                </a:cubicBezTo>
                <a:cubicBezTo>
                  <a:pt x="16221" y="3907"/>
                  <a:pt x="16093" y="3413"/>
                  <a:pt x="16119" y="2889"/>
                </a:cubicBezTo>
                <a:cubicBezTo>
                  <a:pt x="16127" y="2734"/>
                  <a:pt x="16067" y="2598"/>
                  <a:pt x="15990" y="2472"/>
                </a:cubicBezTo>
                <a:cubicBezTo>
                  <a:pt x="15879" y="2317"/>
                  <a:pt x="15819" y="2162"/>
                  <a:pt x="15947" y="1978"/>
                </a:cubicBezTo>
                <a:cubicBezTo>
                  <a:pt x="15964" y="1958"/>
                  <a:pt x="15973" y="1920"/>
                  <a:pt x="15964" y="1900"/>
                </a:cubicBezTo>
                <a:cubicBezTo>
                  <a:pt x="15879" y="1755"/>
                  <a:pt x="15990" y="1764"/>
                  <a:pt x="16059" y="1745"/>
                </a:cubicBezTo>
                <a:cubicBezTo>
                  <a:pt x="16161" y="1706"/>
                  <a:pt x="16281" y="1638"/>
                  <a:pt x="16230" y="1493"/>
                </a:cubicBezTo>
                <a:cubicBezTo>
                  <a:pt x="16187" y="1367"/>
                  <a:pt x="16179" y="1260"/>
                  <a:pt x="16238" y="1154"/>
                </a:cubicBezTo>
                <a:cubicBezTo>
                  <a:pt x="16256" y="1115"/>
                  <a:pt x="16273" y="1028"/>
                  <a:pt x="16221" y="1047"/>
                </a:cubicBezTo>
                <a:cubicBezTo>
                  <a:pt x="16127" y="1086"/>
                  <a:pt x="16093" y="989"/>
                  <a:pt x="16024" y="979"/>
                </a:cubicBezTo>
                <a:cubicBezTo>
                  <a:pt x="15853" y="960"/>
                  <a:pt x="15827" y="892"/>
                  <a:pt x="15887" y="717"/>
                </a:cubicBezTo>
                <a:cubicBezTo>
                  <a:pt x="15913" y="620"/>
                  <a:pt x="15964" y="543"/>
                  <a:pt x="16041" y="504"/>
                </a:cubicBezTo>
                <a:cubicBezTo>
                  <a:pt x="16170" y="436"/>
                  <a:pt x="16187" y="301"/>
                  <a:pt x="16213" y="165"/>
                </a:cubicBezTo>
                <a:cubicBezTo>
                  <a:pt x="16221" y="116"/>
                  <a:pt x="16230" y="48"/>
                  <a:pt x="16170" y="29"/>
                </a:cubicBezTo>
                <a:cubicBezTo>
                  <a:pt x="16110" y="10"/>
                  <a:pt x="16110" y="87"/>
                  <a:pt x="16101" y="126"/>
                </a:cubicBezTo>
                <a:cubicBezTo>
                  <a:pt x="16067" y="223"/>
                  <a:pt x="16007" y="291"/>
                  <a:pt x="15913" y="281"/>
                </a:cubicBezTo>
                <a:cubicBezTo>
                  <a:pt x="15793" y="271"/>
                  <a:pt x="15879" y="165"/>
                  <a:pt x="15862" y="107"/>
                </a:cubicBezTo>
                <a:cubicBezTo>
                  <a:pt x="15845" y="58"/>
                  <a:pt x="15827" y="19"/>
                  <a:pt x="15785" y="0"/>
                </a:cubicBezTo>
                <a:cubicBezTo>
                  <a:pt x="15776" y="0"/>
                  <a:pt x="15742" y="10"/>
                  <a:pt x="15742" y="19"/>
                </a:cubicBezTo>
                <a:cubicBezTo>
                  <a:pt x="15733" y="194"/>
                  <a:pt x="15570" y="213"/>
                  <a:pt x="15485" y="310"/>
                </a:cubicBezTo>
                <a:cubicBezTo>
                  <a:pt x="15331" y="475"/>
                  <a:pt x="15279" y="640"/>
                  <a:pt x="15331" y="853"/>
                </a:cubicBezTo>
                <a:cubicBezTo>
                  <a:pt x="15365" y="999"/>
                  <a:pt x="15348" y="1057"/>
                  <a:pt x="15211" y="1028"/>
                </a:cubicBezTo>
                <a:cubicBezTo>
                  <a:pt x="15185" y="1018"/>
                  <a:pt x="15151" y="1028"/>
                  <a:pt x="15125" y="1037"/>
                </a:cubicBezTo>
                <a:cubicBezTo>
                  <a:pt x="15031" y="1057"/>
                  <a:pt x="14928" y="1057"/>
                  <a:pt x="15022" y="1222"/>
                </a:cubicBezTo>
                <a:cubicBezTo>
                  <a:pt x="15057" y="1280"/>
                  <a:pt x="15057" y="1357"/>
                  <a:pt x="15031" y="1415"/>
                </a:cubicBezTo>
                <a:cubicBezTo>
                  <a:pt x="14945" y="1609"/>
                  <a:pt x="15022" y="1677"/>
                  <a:pt x="15176" y="1735"/>
                </a:cubicBezTo>
                <a:cubicBezTo>
                  <a:pt x="15254" y="1764"/>
                  <a:pt x="15322" y="1813"/>
                  <a:pt x="15322" y="1939"/>
                </a:cubicBezTo>
                <a:cubicBezTo>
                  <a:pt x="15322" y="2172"/>
                  <a:pt x="15399" y="2395"/>
                  <a:pt x="15322" y="2627"/>
                </a:cubicBezTo>
                <a:cubicBezTo>
                  <a:pt x="15314" y="2656"/>
                  <a:pt x="15331" y="2715"/>
                  <a:pt x="15356" y="2744"/>
                </a:cubicBezTo>
                <a:cubicBezTo>
                  <a:pt x="15451" y="2889"/>
                  <a:pt x="15425" y="3054"/>
                  <a:pt x="15442" y="3219"/>
                </a:cubicBezTo>
                <a:cubicBezTo>
                  <a:pt x="15459" y="3403"/>
                  <a:pt x="15451" y="3626"/>
                  <a:pt x="15570" y="3771"/>
                </a:cubicBezTo>
                <a:cubicBezTo>
                  <a:pt x="15648" y="3868"/>
                  <a:pt x="15665" y="3965"/>
                  <a:pt x="15665" y="4082"/>
                </a:cubicBezTo>
                <a:cubicBezTo>
                  <a:pt x="15673" y="4460"/>
                  <a:pt x="15725" y="4828"/>
                  <a:pt x="15836" y="5177"/>
                </a:cubicBezTo>
                <a:cubicBezTo>
                  <a:pt x="15913" y="5419"/>
                  <a:pt x="15930" y="5681"/>
                  <a:pt x="15964" y="5933"/>
                </a:cubicBezTo>
                <a:cubicBezTo>
                  <a:pt x="15973" y="6011"/>
                  <a:pt x="15956" y="6069"/>
                  <a:pt x="15913" y="6117"/>
                </a:cubicBezTo>
                <a:cubicBezTo>
                  <a:pt x="15725" y="6340"/>
                  <a:pt x="15665" y="6641"/>
                  <a:pt x="15596" y="6922"/>
                </a:cubicBezTo>
                <a:cubicBezTo>
                  <a:pt x="15536" y="7145"/>
                  <a:pt x="15605" y="7349"/>
                  <a:pt x="15716" y="7552"/>
                </a:cubicBezTo>
                <a:cubicBezTo>
                  <a:pt x="15802" y="7707"/>
                  <a:pt x="16007" y="7863"/>
                  <a:pt x="15827" y="8105"/>
                </a:cubicBezTo>
                <a:cubicBezTo>
                  <a:pt x="15776" y="8173"/>
                  <a:pt x="15836" y="8231"/>
                  <a:pt x="15896" y="8260"/>
                </a:cubicBezTo>
                <a:cubicBezTo>
                  <a:pt x="16033" y="8328"/>
                  <a:pt x="16041" y="8444"/>
                  <a:pt x="16016" y="8580"/>
                </a:cubicBezTo>
                <a:cubicBezTo>
                  <a:pt x="15999" y="8677"/>
                  <a:pt x="15990" y="8784"/>
                  <a:pt x="15939" y="8871"/>
                </a:cubicBezTo>
                <a:cubicBezTo>
                  <a:pt x="15870" y="8977"/>
                  <a:pt x="15879" y="9055"/>
                  <a:pt x="15990" y="9103"/>
                </a:cubicBezTo>
                <a:cubicBezTo>
                  <a:pt x="16042" y="9123"/>
                  <a:pt x="16067" y="9181"/>
                  <a:pt x="16050" y="9239"/>
                </a:cubicBezTo>
                <a:cubicBezTo>
                  <a:pt x="16024" y="9326"/>
                  <a:pt x="16059" y="9365"/>
                  <a:pt x="16110" y="9423"/>
                </a:cubicBezTo>
                <a:cubicBezTo>
                  <a:pt x="16307" y="9656"/>
                  <a:pt x="16316" y="9811"/>
                  <a:pt x="16161" y="10083"/>
                </a:cubicBezTo>
                <a:cubicBezTo>
                  <a:pt x="16007" y="10344"/>
                  <a:pt x="15896" y="10626"/>
                  <a:pt x="15819" y="10926"/>
                </a:cubicBezTo>
                <a:cubicBezTo>
                  <a:pt x="15742" y="11236"/>
                  <a:pt x="15785" y="11324"/>
                  <a:pt x="16067" y="11382"/>
                </a:cubicBezTo>
                <a:cubicBezTo>
                  <a:pt x="16084" y="11382"/>
                  <a:pt x="16101" y="11391"/>
                  <a:pt x="16119" y="11401"/>
                </a:cubicBezTo>
                <a:cubicBezTo>
                  <a:pt x="16324" y="11479"/>
                  <a:pt x="16333" y="11498"/>
                  <a:pt x="16238" y="11702"/>
                </a:cubicBezTo>
                <a:cubicBezTo>
                  <a:pt x="16136" y="11915"/>
                  <a:pt x="16041" y="12138"/>
                  <a:pt x="15930" y="12342"/>
                </a:cubicBezTo>
                <a:cubicBezTo>
                  <a:pt x="15879" y="12438"/>
                  <a:pt x="15870" y="12526"/>
                  <a:pt x="15904" y="12642"/>
                </a:cubicBezTo>
                <a:cubicBezTo>
                  <a:pt x="15956" y="12817"/>
                  <a:pt x="15999" y="13001"/>
                  <a:pt x="15999" y="13185"/>
                </a:cubicBezTo>
                <a:cubicBezTo>
                  <a:pt x="16007" y="13389"/>
                  <a:pt x="15999" y="13582"/>
                  <a:pt x="16119" y="13757"/>
                </a:cubicBezTo>
                <a:cubicBezTo>
                  <a:pt x="16179" y="13844"/>
                  <a:pt x="16187" y="13980"/>
                  <a:pt x="16179" y="14087"/>
                </a:cubicBezTo>
                <a:cubicBezTo>
                  <a:pt x="16161" y="14387"/>
                  <a:pt x="16179" y="14707"/>
                  <a:pt x="16093" y="14978"/>
                </a:cubicBezTo>
                <a:cubicBezTo>
                  <a:pt x="16041" y="15134"/>
                  <a:pt x="16016" y="15308"/>
                  <a:pt x="15956" y="15463"/>
                </a:cubicBezTo>
                <a:cubicBezTo>
                  <a:pt x="15930" y="15521"/>
                  <a:pt x="15947" y="15638"/>
                  <a:pt x="15853" y="15618"/>
                </a:cubicBezTo>
                <a:cubicBezTo>
                  <a:pt x="15750" y="15609"/>
                  <a:pt x="15767" y="15502"/>
                  <a:pt x="15767" y="15424"/>
                </a:cubicBezTo>
                <a:cubicBezTo>
                  <a:pt x="15767" y="15124"/>
                  <a:pt x="15759" y="14823"/>
                  <a:pt x="15767" y="14533"/>
                </a:cubicBezTo>
                <a:cubicBezTo>
                  <a:pt x="15767" y="14377"/>
                  <a:pt x="15725" y="14310"/>
                  <a:pt x="15579" y="14319"/>
                </a:cubicBezTo>
                <a:cubicBezTo>
                  <a:pt x="15408" y="14329"/>
                  <a:pt x="15228" y="14329"/>
                  <a:pt x="15057" y="14319"/>
                </a:cubicBezTo>
                <a:cubicBezTo>
                  <a:pt x="14902" y="14310"/>
                  <a:pt x="14860" y="14387"/>
                  <a:pt x="14860" y="14552"/>
                </a:cubicBezTo>
                <a:cubicBezTo>
                  <a:pt x="14868" y="14814"/>
                  <a:pt x="14860" y="15066"/>
                  <a:pt x="14860" y="15328"/>
                </a:cubicBezTo>
                <a:cubicBezTo>
                  <a:pt x="14860" y="15386"/>
                  <a:pt x="14877" y="15473"/>
                  <a:pt x="14825" y="15502"/>
                </a:cubicBezTo>
                <a:cubicBezTo>
                  <a:pt x="14654" y="15609"/>
                  <a:pt x="14723" y="15783"/>
                  <a:pt x="14705" y="15938"/>
                </a:cubicBezTo>
                <a:cubicBezTo>
                  <a:pt x="14680" y="16142"/>
                  <a:pt x="14808" y="16404"/>
                  <a:pt x="14517" y="16481"/>
                </a:cubicBezTo>
                <a:cubicBezTo>
                  <a:pt x="14517" y="16481"/>
                  <a:pt x="14508" y="16491"/>
                  <a:pt x="14508" y="16501"/>
                </a:cubicBezTo>
                <a:cubicBezTo>
                  <a:pt x="14483" y="16578"/>
                  <a:pt x="14474" y="16675"/>
                  <a:pt x="14363" y="16617"/>
                </a:cubicBezTo>
                <a:cubicBezTo>
                  <a:pt x="14269" y="16568"/>
                  <a:pt x="14209" y="16510"/>
                  <a:pt x="14209" y="16375"/>
                </a:cubicBezTo>
                <a:cubicBezTo>
                  <a:pt x="14200" y="15764"/>
                  <a:pt x="14183" y="15153"/>
                  <a:pt x="14174" y="14542"/>
                </a:cubicBezTo>
                <a:cubicBezTo>
                  <a:pt x="14166" y="14087"/>
                  <a:pt x="14174" y="13631"/>
                  <a:pt x="14174" y="13175"/>
                </a:cubicBezTo>
                <a:cubicBezTo>
                  <a:pt x="14174" y="13088"/>
                  <a:pt x="14192" y="12972"/>
                  <a:pt x="14080" y="12962"/>
                </a:cubicBezTo>
                <a:cubicBezTo>
                  <a:pt x="13926" y="12952"/>
                  <a:pt x="13935" y="12846"/>
                  <a:pt x="13935" y="12729"/>
                </a:cubicBezTo>
                <a:cubicBezTo>
                  <a:pt x="13935" y="12128"/>
                  <a:pt x="13935" y="11537"/>
                  <a:pt x="13935" y="10936"/>
                </a:cubicBezTo>
                <a:cubicBezTo>
                  <a:pt x="13935" y="10849"/>
                  <a:pt x="13960" y="10742"/>
                  <a:pt x="13866" y="10703"/>
                </a:cubicBezTo>
                <a:cubicBezTo>
                  <a:pt x="13746" y="10664"/>
                  <a:pt x="13755" y="10567"/>
                  <a:pt x="13755" y="10461"/>
                </a:cubicBezTo>
                <a:cubicBezTo>
                  <a:pt x="13755" y="10083"/>
                  <a:pt x="13755" y="9705"/>
                  <a:pt x="13755" y="9326"/>
                </a:cubicBezTo>
                <a:cubicBezTo>
                  <a:pt x="13755" y="9259"/>
                  <a:pt x="13772" y="9152"/>
                  <a:pt x="13703" y="9123"/>
                </a:cubicBezTo>
                <a:cubicBezTo>
                  <a:pt x="13549" y="9074"/>
                  <a:pt x="13583" y="8948"/>
                  <a:pt x="13575" y="8832"/>
                </a:cubicBezTo>
                <a:cubicBezTo>
                  <a:pt x="13566" y="8667"/>
                  <a:pt x="13626" y="8483"/>
                  <a:pt x="13541" y="8357"/>
                </a:cubicBezTo>
                <a:cubicBezTo>
                  <a:pt x="13464" y="8231"/>
                  <a:pt x="13438" y="8105"/>
                  <a:pt x="13421" y="7959"/>
                </a:cubicBezTo>
                <a:cubicBezTo>
                  <a:pt x="13386" y="7688"/>
                  <a:pt x="13352" y="7407"/>
                  <a:pt x="13335" y="7135"/>
                </a:cubicBezTo>
                <a:cubicBezTo>
                  <a:pt x="13258" y="6205"/>
                  <a:pt x="13087" y="5284"/>
                  <a:pt x="13095" y="4343"/>
                </a:cubicBezTo>
                <a:cubicBezTo>
                  <a:pt x="13095" y="4285"/>
                  <a:pt x="13112" y="4217"/>
                  <a:pt x="13061" y="4169"/>
                </a:cubicBezTo>
                <a:cubicBezTo>
                  <a:pt x="13010" y="4237"/>
                  <a:pt x="13035" y="4314"/>
                  <a:pt x="13027" y="4382"/>
                </a:cubicBezTo>
                <a:cubicBezTo>
                  <a:pt x="13018" y="4595"/>
                  <a:pt x="13027" y="4818"/>
                  <a:pt x="13010" y="5032"/>
                </a:cubicBezTo>
                <a:cubicBezTo>
                  <a:pt x="12924" y="5982"/>
                  <a:pt x="12830" y="6932"/>
                  <a:pt x="12736" y="7882"/>
                </a:cubicBezTo>
                <a:cubicBezTo>
                  <a:pt x="12727" y="7998"/>
                  <a:pt x="12744" y="8163"/>
                  <a:pt x="12684" y="8231"/>
                </a:cubicBezTo>
                <a:cubicBezTo>
                  <a:pt x="12521" y="8405"/>
                  <a:pt x="12581" y="8599"/>
                  <a:pt x="12590" y="8793"/>
                </a:cubicBezTo>
                <a:cubicBezTo>
                  <a:pt x="12590" y="8890"/>
                  <a:pt x="12624" y="9016"/>
                  <a:pt x="12530" y="9074"/>
                </a:cubicBezTo>
                <a:cubicBezTo>
                  <a:pt x="12410" y="9133"/>
                  <a:pt x="12419" y="9239"/>
                  <a:pt x="12419" y="9346"/>
                </a:cubicBezTo>
                <a:cubicBezTo>
                  <a:pt x="12419" y="9724"/>
                  <a:pt x="12419" y="10102"/>
                  <a:pt x="12419" y="10480"/>
                </a:cubicBezTo>
                <a:cubicBezTo>
                  <a:pt x="12419" y="10548"/>
                  <a:pt x="12436" y="10645"/>
                  <a:pt x="12376" y="10664"/>
                </a:cubicBezTo>
                <a:cubicBezTo>
                  <a:pt x="12170" y="10722"/>
                  <a:pt x="12213" y="10897"/>
                  <a:pt x="12213" y="11052"/>
                </a:cubicBezTo>
                <a:cubicBezTo>
                  <a:pt x="12213" y="13040"/>
                  <a:pt x="12213" y="15027"/>
                  <a:pt x="12205" y="17014"/>
                </a:cubicBezTo>
                <a:cubicBezTo>
                  <a:pt x="12205" y="17082"/>
                  <a:pt x="12239" y="17208"/>
                  <a:pt x="12136" y="17208"/>
                </a:cubicBezTo>
                <a:cubicBezTo>
                  <a:pt x="12050" y="17208"/>
                  <a:pt x="12067" y="17092"/>
                  <a:pt x="12076" y="17024"/>
                </a:cubicBezTo>
                <a:cubicBezTo>
                  <a:pt x="12110" y="16365"/>
                  <a:pt x="12042" y="15706"/>
                  <a:pt x="11965" y="15046"/>
                </a:cubicBezTo>
                <a:cubicBezTo>
                  <a:pt x="11956" y="14969"/>
                  <a:pt x="11948" y="14891"/>
                  <a:pt x="11862" y="14882"/>
                </a:cubicBezTo>
                <a:cubicBezTo>
                  <a:pt x="11725" y="14872"/>
                  <a:pt x="11716" y="14775"/>
                  <a:pt x="11716" y="14659"/>
                </a:cubicBezTo>
                <a:cubicBezTo>
                  <a:pt x="11708" y="13951"/>
                  <a:pt x="11691" y="13233"/>
                  <a:pt x="11691" y="12526"/>
                </a:cubicBezTo>
                <a:cubicBezTo>
                  <a:pt x="11682" y="11925"/>
                  <a:pt x="11682" y="11324"/>
                  <a:pt x="11691" y="10713"/>
                </a:cubicBezTo>
                <a:cubicBezTo>
                  <a:pt x="11691" y="10558"/>
                  <a:pt x="11656" y="10490"/>
                  <a:pt x="11502" y="10470"/>
                </a:cubicBezTo>
                <a:cubicBezTo>
                  <a:pt x="11057" y="10403"/>
                  <a:pt x="10620" y="10451"/>
                  <a:pt x="10175" y="10432"/>
                </a:cubicBezTo>
                <a:cubicBezTo>
                  <a:pt x="10132" y="10432"/>
                  <a:pt x="10081" y="10422"/>
                  <a:pt x="10055" y="10470"/>
                </a:cubicBezTo>
                <a:cubicBezTo>
                  <a:pt x="9978" y="10645"/>
                  <a:pt x="9849" y="10596"/>
                  <a:pt x="9729" y="10606"/>
                </a:cubicBezTo>
                <a:cubicBezTo>
                  <a:pt x="9567" y="10606"/>
                  <a:pt x="9404" y="10606"/>
                  <a:pt x="9241" y="10606"/>
                </a:cubicBezTo>
                <a:cubicBezTo>
                  <a:pt x="8993" y="10606"/>
                  <a:pt x="8984" y="10616"/>
                  <a:pt x="8984" y="10907"/>
                </a:cubicBezTo>
                <a:cubicBezTo>
                  <a:pt x="8984" y="12254"/>
                  <a:pt x="8984" y="13602"/>
                  <a:pt x="8984" y="14949"/>
                </a:cubicBezTo>
                <a:cubicBezTo>
                  <a:pt x="8984" y="15114"/>
                  <a:pt x="8950" y="15192"/>
                  <a:pt x="8787" y="15192"/>
                </a:cubicBezTo>
                <a:cubicBezTo>
                  <a:pt x="8616" y="15192"/>
                  <a:pt x="8590" y="15105"/>
                  <a:pt x="8590" y="14940"/>
                </a:cubicBezTo>
                <a:cubicBezTo>
                  <a:pt x="8590" y="14348"/>
                  <a:pt x="8582" y="13757"/>
                  <a:pt x="8590" y="13175"/>
                </a:cubicBezTo>
                <a:cubicBezTo>
                  <a:pt x="8590" y="12972"/>
                  <a:pt x="8539" y="12865"/>
                  <a:pt x="8350" y="12797"/>
                </a:cubicBezTo>
                <a:cubicBezTo>
                  <a:pt x="8034" y="12691"/>
                  <a:pt x="7717" y="12603"/>
                  <a:pt x="7425" y="12419"/>
                </a:cubicBezTo>
                <a:cubicBezTo>
                  <a:pt x="7340" y="12371"/>
                  <a:pt x="7306" y="12312"/>
                  <a:pt x="7297" y="12206"/>
                </a:cubicBezTo>
                <a:cubicBezTo>
                  <a:pt x="7288" y="11818"/>
                  <a:pt x="7271" y="11430"/>
                  <a:pt x="7254" y="11052"/>
                </a:cubicBezTo>
                <a:cubicBezTo>
                  <a:pt x="7246" y="10907"/>
                  <a:pt x="7228" y="10752"/>
                  <a:pt x="7220" y="10606"/>
                </a:cubicBezTo>
                <a:cubicBezTo>
                  <a:pt x="7169" y="11139"/>
                  <a:pt x="7160" y="11673"/>
                  <a:pt x="7143" y="12215"/>
                </a:cubicBezTo>
                <a:cubicBezTo>
                  <a:pt x="7143" y="12303"/>
                  <a:pt x="7160" y="12409"/>
                  <a:pt x="7074" y="12448"/>
                </a:cubicBezTo>
                <a:cubicBezTo>
                  <a:pt x="6826" y="12564"/>
                  <a:pt x="6595" y="12749"/>
                  <a:pt x="6304" y="12749"/>
                </a:cubicBezTo>
                <a:cubicBezTo>
                  <a:pt x="6047" y="12749"/>
                  <a:pt x="5987" y="12865"/>
                  <a:pt x="5987" y="13098"/>
                </a:cubicBezTo>
                <a:cubicBezTo>
                  <a:pt x="5995" y="14019"/>
                  <a:pt x="5987" y="14940"/>
                  <a:pt x="5987" y="15861"/>
                </a:cubicBezTo>
                <a:cubicBezTo>
                  <a:pt x="5987" y="15929"/>
                  <a:pt x="5987" y="15996"/>
                  <a:pt x="5987" y="16064"/>
                </a:cubicBezTo>
                <a:cubicBezTo>
                  <a:pt x="5970" y="16064"/>
                  <a:pt x="5952" y="16064"/>
                  <a:pt x="5944" y="16064"/>
                </a:cubicBezTo>
                <a:cubicBezTo>
                  <a:pt x="5944" y="15938"/>
                  <a:pt x="5944" y="15822"/>
                  <a:pt x="5944" y="15696"/>
                </a:cubicBezTo>
                <a:cubicBezTo>
                  <a:pt x="5944" y="15289"/>
                  <a:pt x="5944" y="15289"/>
                  <a:pt x="5593" y="15260"/>
                </a:cubicBezTo>
                <a:cubicBezTo>
                  <a:pt x="5481" y="15250"/>
                  <a:pt x="5387" y="15240"/>
                  <a:pt x="5336" y="15066"/>
                </a:cubicBezTo>
                <a:cubicBezTo>
                  <a:pt x="5310" y="14959"/>
                  <a:pt x="5173" y="14862"/>
                  <a:pt x="5070" y="14872"/>
                </a:cubicBezTo>
                <a:cubicBezTo>
                  <a:pt x="4805" y="14891"/>
                  <a:pt x="4659" y="14785"/>
                  <a:pt x="4633" y="14445"/>
                </a:cubicBezTo>
                <a:cubicBezTo>
                  <a:pt x="4565" y="14542"/>
                  <a:pt x="4591" y="14629"/>
                  <a:pt x="4556" y="14688"/>
                </a:cubicBezTo>
                <a:cubicBezTo>
                  <a:pt x="4419" y="14901"/>
                  <a:pt x="4445" y="14610"/>
                  <a:pt x="4368" y="14610"/>
                </a:cubicBezTo>
                <a:cubicBezTo>
                  <a:pt x="4368" y="14775"/>
                  <a:pt x="4308" y="14882"/>
                  <a:pt x="4137" y="14872"/>
                </a:cubicBezTo>
                <a:cubicBezTo>
                  <a:pt x="4042" y="14862"/>
                  <a:pt x="4034" y="14959"/>
                  <a:pt x="4034" y="15046"/>
                </a:cubicBezTo>
                <a:cubicBezTo>
                  <a:pt x="4034" y="15240"/>
                  <a:pt x="4034" y="15444"/>
                  <a:pt x="4034" y="15638"/>
                </a:cubicBezTo>
                <a:cubicBezTo>
                  <a:pt x="4034" y="15754"/>
                  <a:pt x="4017" y="15841"/>
                  <a:pt x="3897" y="15851"/>
                </a:cubicBezTo>
                <a:cubicBezTo>
                  <a:pt x="3803" y="15861"/>
                  <a:pt x="3786" y="15938"/>
                  <a:pt x="3786" y="16026"/>
                </a:cubicBezTo>
                <a:cubicBezTo>
                  <a:pt x="3786" y="16200"/>
                  <a:pt x="3786" y="16375"/>
                  <a:pt x="3786" y="16559"/>
                </a:cubicBezTo>
                <a:cubicBezTo>
                  <a:pt x="3786" y="16704"/>
                  <a:pt x="3743" y="16801"/>
                  <a:pt x="3606" y="16811"/>
                </a:cubicBezTo>
                <a:cubicBezTo>
                  <a:pt x="3486" y="16820"/>
                  <a:pt x="3460" y="16888"/>
                  <a:pt x="3460" y="17014"/>
                </a:cubicBezTo>
                <a:cubicBezTo>
                  <a:pt x="3469" y="17208"/>
                  <a:pt x="3460" y="17392"/>
                  <a:pt x="3460" y="17586"/>
                </a:cubicBezTo>
                <a:cubicBezTo>
                  <a:pt x="3460" y="17674"/>
                  <a:pt x="3460" y="17819"/>
                  <a:pt x="3366" y="17771"/>
                </a:cubicBezTo>
                <a:cubicBezTo>
                  <a:pt x="3289" y="17732"/>
                  <a:pt x="3083" y="17809"/>
                  <a:pt x="3143" y="17557"/>
                </a:cubicBezTo>
                <a:cubicBezTo>
                  <a:pt x="3212" y="17266"/>
                  <a:pt x="3169" y="17005"/>
                  <a:pt x="2963" y="16782"/>
                </a:cubicBezTo>
                <a:cubicBezTo>
                  <a:pt x="2903" y="16850"/>
                  <a:pt x="2869" y="16947"/>
                  <a:pt x="2766" y="16966"/>
                </a:cubicBezTo>
                <a:cubicBezTo>
                  <a:pt x="2424" y="17053"/>
                  <a:pt x="2407" y="17082"/>
                  <a:pt x="2407" y="17480"/>
                </a:cubicBezTo>
                <a:cubicBezTo>
                  <a:pt x="2407" y="17596"/>
                  <a:pt x="2407" y="17712"/>
                  <a:pt x="2407" y="17829"/>
                </a:cubicBezTo>
                <a:cubicBezTo>
                  <a:pt x="2407" y="17887"/>
                  <a:pt x="2407" y="17964"/>
                  <a:pt x="2364" y="18003"/>
                </a:cubicBezTo>
                <a:cubicBezTo>
                  <a:pt x="2210" y="18110"/>
                  <a:pt x="2235" y="18275"/>
                  <a:pt x="2235" y="18440"/>
                </a:cubicBezTo>
                <a:cubicBezTo>
                  <a:pt x="2235" y="18604"/>
                  <a:pt x="2235" y="18779"/>
                  <a:pt x="2235" y="18944"/>
                </a:cubicBezTo>
                <a:cubicBezTo>
                  <a:pt x="2235" y="19235"/>
                  <a:pt x="2235" y="19235"/>
                  <a:pt x="1987" y="19225"/>
                </a:cubicBezTo>
                <a:cubicBezTo>
                  <a:pt x="1927" y="19225"/>
                  <a:pt x="1867" y="19215"/>
                  <a:pt x="1807" y="19225"/>
                </a:cubicBezTo>
                <a:cubicBezTo>
                  <a:pt x="1559" y="19225"/>
                  <a:pt x="1482" y="19312"/>
                  <a:pt x="1447" y="19584"/>
                </a:cubicBezTo>
                <a:cubicBezTo>
                  <a:pt x="1439" y="19661"/>
                  <a:pt x="1413" y="19710"/>
                  <a:pt x="1336" y="19710"/>
                </a:cubicBezTo>
                <a:cubicBezTo>
                  <a:pt x="1199" y="19710"/>
                  <a:pt x="1190" y="19807"/>
                  <a:pt x="1190" y="19933"/>
                </a:cubicBezTo>
                <a:cubicBezTo>
                  <a:pt x="1190" y="20359"/>
                  <a:pt x="1190" y="20776"/>
                  <a:pt x="1190" y="21203"/>
                </a:cubicBezTo>
                <a:lnTo>
                  <a:pt x="51" y="21203"/>
                </a:lnTo>
                <a:lnTo>
                  <a:pt x="51" y="21600"/>
                </a:lnTo>
                <a:close/>
              </a:path>
            </a:pathLst>
          </a:custGeom>
          <a:solidFill>
            <a:srgbClr val="E6E7E9"/>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88D49225-061C-2095-B77C-C0AB4E041767}"/>
              </a:ext>
            </a:extLst>
          </p:cNvPr>
          <p:cNvSpPr/>
          <p:nvPr/>
        </p:nvSpPr>
        <p:spPr>
          <a:xfrm>
            <a:off x="0" y="2546149"/>
            <a:ext cx="2258274" cy="4311851"/>
          </a:xfrm>
          <a:custGeom>
            <a:avLst/>
            <a:gdLst/>
            <a:ahLst/>
            <a:cxnLst>
              <a:cxn ang="0">
                <a:pos x="wd2" y="hd2"/>
              </a:cxn>
              <a:cxn ang="5400000">
                <a:pos x="wd2" y="hd2"/>
              </a:cxn>
              <a:cxn ang="10800000">
                <a:pos x="wd2" y="hd2"/>
              </a:cxn>
              <a:cxn ang="16200000">
                <a:pos x="wd2" y="hd2"/>
              </a:cxn>
            </a:cxnLst>
            <a:rect l="0" t="0" r="r" b="b"/>
            <a:pathLst>
              <a:path w="21600" h="21600" extrusionOk="0">
                <a:moveTo>
                  <a:pt x="17812" y="2022"/>
                </a:moveTo>
                <a:cubicBezTo>
                  <a:pt x="16601" y="1383"/>
                  <a:pt x="15144" y="887"/>
                  <a:pt x="13432" y="534"/>
                </a:cubicBezTo>
                <a:cubicBezTo>
                  <a:pt x="11720" y="181"/>
                  <a:pt x="9789" y="0"/>
                  <a:pt x="7640" y="0"/>
                </a:cubicBezTo>
                <a:cubicBezTo>
                  <a:pt x="5509" y="0"/>
                  <a:pt x="3570" y="186"/>
                  <a:pt x="1803" y="563"/>
                </a:cubicBezTo>
                <a:cubicBezTo>
                  <a:pt x="1166" y="696"/>
                  <a:pt x="565" y="849"/>
                  <a:pt x="0" y="1021"/>
                </a:cubicBezTo>
                <a:lnTo>
                  <a:pt x="0" y="12925"/>
                </a:lnTo>
                <a:cubicBezTo>
                  <a:pt x="209" y="12972"/>
                  <a:pt x="428" y="13015"/>
                  <a:pt x="637" y="13058"/>
                </a:cubicBezTo>
                <a:cubicBezTo>
                  <a:pt x="2031" y="13321"/>
                  <a:pt x="3451" y="13454"/>
                  <a:pt x="4908" y="13454"/>
                </a:cubicBezTo>
                <a:cubicBezTo>
                  <a:pt x="6183" y="13454"/>
                  <a:pt x="7403" y="13373"/>
                  <a:pt x="8569" y="13201"/>
                </a:cubicBezTo>
                <a:cubicBezTo>
                  <a:pt x="9735" y="13034"/>
                  <a:pt x="10791" y="12786"/>
                  <a:pt x="11765" y="12462"/>
                </a:cubicBezTo>
                <a:cubicBezTo>
                  <a:pt x="11492" y="12667"/>
                  <a:pt x="11210" y="12867"/>
                  <a:pt x="10927" y="13073"/>
                </a:cubicBezTo>
                <a:cubicBezTo>
                  <a:pt x="10636" y="13278"/>
                  <a:pt x="10326" y="13483"/>
                  <a:pt x="9999" y="13697"/>
                </a:cubicBezTo>
                <a:lnTo>
                  <a:pt x="9" y="20236"/>
                </a:lnTo>
                <a:lnTo>
                  <a:pt x="9" y="21600"/>
                </a:lnTo>
                <a:lnTo>
                  <a:pt x="6875" y="21600"/>
                </a:lnTo>
                <a:cubicBezTo>
                  <a:pt x="7030" y="21524"/>
                  <a:pt x="7158" y="21447"/>
                  <a:pt x="7276" y="21362"/>
                </a:cubicBezTo>
                <a:lnTo>
                  <a:pt x="16883" y="14184"/>
                </a:lnTo>
                <a:cubicBezTo>
                  <a:pt x="17602" y="13659"/>
                  <a:pt x="18249" y="13125"/>
                  <a:pt x="18832" y="12586"/>
                </a:cubicBezTo>
                <a:cubicBezTo>
                  <a:pt x="19415" y="12047"/>
                  <a:pt x="19906" y="11499"/>
                  <a:pt x="20316" y="10936"/>
                </a:cubicBezTo>
                <a:cubicBezTo>
                  <a:pt x="20726" y="10373"/>
                  <a:pt x="21035" y="9787"/>
                  <a:pt x="21263" y="9181"/>
                </a:cubicBezTo>
                <a:cubicBezTo>
                  <a:pt x="21491" y="8575"/>
                  <a:pt x="21600" y="7931"/>
                  <a:pt x="21600" y="7249"/>
                </a:cubicBezTo>
                <a:cubicBezTo>
                  <a:pt x="21600" y="6186"/>
                  <a:pt x="21272" y="5208"/>
                  <a:pt x="20626" y="4316"/>
                </a:cubicBezTo>
                <a:cubicBezTo>
                  <a:pt x="19952" y="3429"/>
                  <a:pt x="19023" y="2661"/>
                  <a:pt x="17812" y="2022"/>
                </a:cubicBezTo>
                <a:close/>
                <a:moveTo>
                  <a:pt x="14242" y="8351"/>
                </a:moveTo>
                <a:cubicBezTo>
                  <a:pt x="13923" y="8809"/>
                  <a:pt x="13450" y="9205"/>
                  <a:pt x="12831" y="9539"/>
                </a:cubicBezTo>
                <a:cubicBezTo>
                  <a:pt x="12211" y="9872"/>
                  <a:pt x="11447" y="10135"/>
                  <a:pt x="10536" y="10330"/>
                </a:cubicBezTo>
                <a:cubicBezTo>
                  <a:pt x="9625" y="10526"/>
                  <a:pt x="8587" y="10621"/>
                  <a:pt x="7431" y="10621"/>
                </a:cubicBezTo>
                <a:cubicBezTo>
                  <a:pt x="5200" y="10621"/>
                  <a:pt x="3488" y="10302"/>
                  <a:pt x="2277" y="9658"/>
                </a:cubicBezTo>
                <a:cubicBezTo>
                  <a:pt x="1065" y="9014"/>
                  <a:pt x="464" y="8079"/>
                  <a:pt x="464" y="6853"/>
                </a:cubicBezTo>
                <a:cubicBezTo>
                  <a:pt x="464" y="6305"/>
                  <a:pt x="628" y="5804"/>
                  <a:pt x="956" y="5342"/>
                </a:cubicBezTo>
                <a:cubicBezTo>
                  <a:pt x="1284" y="4879"/>
                  <a:pt x="1758" y="4483"/>
                  <a:pt x="2377" y="4149"/>
                </a:cubicBezTo>
                <a:cubicBezTo>
                  <a:pt x="2996" y="3815"/>
                  <a:pt x="3743" y="3553"/>
                  <a:pt x="4608" y="3367"/>
                </a:cubicBezTo>
                <a:cubicBezTo>
                  <a:pt x="5482" y="3181"/>
                  <a:pt x="6456" y="3086"/>
                  <a:pt x="7540" y="3086"/>
                </a:cubicBezTo>
                <a:cubicBezTo>
                  <a:pt x="8587" y="3086"/>
                  <a:pt x="9543" y="3172"/>
                  <a:pt x="10427" y="3343"/>
                </a:cubicBezTo>
                <a:cubicBezTo>
                  <a:pt x="11310" y="3515"/>
                  <a:pt x="12066" y="3763"/>
                  <a:pt x="12703" y="4087"/>
                </a:cubicBezTo>
                <a:cubicBezTo>
                  <a:pt x="13341" y="4412"/>
                  <a:pt x="13832" y="4807"/>
                  <a:pt x="14188" y="5280"/>
                </a:cubicBezTo>
                <a:cubicBezTo>
                  <a:pt x="14543" y="5752"/>
                  <a:pt x="14707" y="6286"/>
                  <a:pt x="14707" y="6882"/>
                </a:cubicBezTo>
                <a:cubicBezTo>
                  <a:pt x="14716" y="7402"/>
                  <a:pt x="14561" y="7893"/>
                  <a:pt x="14242" y="8351"/>
                </a:cubicBez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grpSp>
        <p:nvGrpSpPr>
          <p:cNvPr id="3" name="Group 2">
            <a:extLst>
              <a:ext uri="{FF2B5EF4-FFF2-40B4-BE49-F238E27FC236}">
                <a16:creationId xmlns:a16="http://schemas.microsoft.com/office/drawing/2014/main" id="{201F3F12-DC11-7ABD-A6AB-7DC25C8C0AE2}"/>
              </a:ext>
            </a:extLst>
          </p:cNvPr>
          <p:cNvGrpSpPr/>
          <p:nvPr userDrawn="1"/>
        </p:nvGrpSpPr>
        <p:grpSpPr>
          <a:xfrm>
            <a:off x="1970751" y="3064066"/>
            <a:ext cx="1662287" cy="3793934"/>
            <a:chOff x="1970751" y="3113216"/>
            <a:chExt cx="1662287" cy="3793934"/>
          </a:xfrm>
        </p:grpSpPr>
        <p:sp>
          <p:nvSpPr>
            <p:cNvPr id="15" name="Shape">
              <a:extLst>
                <a:ext uri="{FF2B5EF4-FFF2-40B4-BE49-F238E27FC236}">
                  <a16:creationId xmlns:a16="http://schemas.microsoft.com/office/drawing/2014/main" id="{8085AF39-E475-55F1-4E54-A22B6EA4E20C}"/>
                </a:ext>
              </a:extLst>
            </p:cNvPr>
            <p:cNvSpPr/>
            <p:nvPr/>
          </p:nvSpPr>
          <p:spPr>
            <a:xfrm>
              <a:off x="1970751" y="3113216"/>
              <a:ext cx="506493" cy="3793934"/>
            </a:xfrm>
            <a:custGeom>
              <a:avLst/>
              <a:gdLst/>
              <a:ahLst/>
              <a:cxnLst>
                <a:cxn ang="0">
                  <a:pos x="wd2" y="hd2"/>
                </a:cxn>
                <a:cxn ang="5400000">
                  <a:pos x="wd2" y="hd2"/>
                </a:cxn>
                <a:cxn ang="10800000">
                  <a:pos x="wd2" y="hd2"/>
                </a:cxn>
                <a:cxn ang="16200000">
                  <a:pos x="wd2" y="hd2"/>
                </a:cxn>
              </a:cxnLst>
              <a:rect l="0" t="0" r="r" b="b"/>
              <a:pathLst>
                <a:path w="21600" h="21600" extrusionOk="0">
                  <a:moveTo>
                    <a:pt x="13886" y="2640"/>
                  </a:moveTo>
                  <a:lnTo>
                    <a:pt x="13886" y="0"/>
                  </a:lnTo>
                  <a:lnTo>
                    <a:pt x="12546" y="70"/>
                  </a:lnTo>
                  <a:lnTo>
                    <a:pt x="12546" y="2710"/>
                  </a:lnTo>
                  <a:lnTo>
                    <a:pt x="0" y="3355"/>
                  </a:lnTo>
                  <a:lnTo>
                    <a:pt x="0" y="21600"/>
                  </a:lnTo>
                  <a:lnTo>
                    <a:pt x="21600" y="21600"/>
                  </a:lnTo>
                  <a:lnTo>
                    <a:pt x="21600" y="2244"/>
                  </a:lnTo>
                  <a:close/>
                </a:path>
              </a:pathLst>
            </a:custGeom>
            <a:solidFill>
              <a:srgbClr val="212F46"/>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F6D19F7-83F8-554F-7CF8-069D1148FF7A}"/>
                </a:ext>
              </a:extLst>
            </p:cNvPr>
            <p:cNvSpPr/>
            <p:nvPr/>
          </p:nvSpPr>
          <p:spPr>
            <a:xfrm>
              <a:off x="2471412" y="3503557"/>
              <a:ext cx="252296" cy="339978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21600" y="1240"/>
                  </a:lnTo>
                  <a:close/>
                </a:path>
              </a:pathLst>
            </a:custGeom>
            <a:solidFill>
              <a:srgbClr val="6F7C91"/>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1071EFEB-6872-2863-C7EE-819923DB4516}"/>
                </a:ext>
              </a:extLst>
            </p:cNvPr>
            <p:cNvSpPr/>
            <p:nvPr/>
          </p:nvSpPr>
          <p:spPr>
            <a:xfrm>
              <a:off x="2875202" y="3503557"/>
              <a:ext cx="506493" cy="339978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1240"/>
                  </a:lnTo>
                  <a:lnTo>
                    <a:pt x="21600" y="0"/>
                  </a:lnTo>
                  <a:close/>
                </a:path>
              </a:pathLst>
            </a:custGeom>
            <a:solidFill>
              <a:srgbClr val="212F46"/>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4276AFBC-A7F4-754A-0736-B0A284CDF46D}"/>
                </a:ext>
              </a:extLst>
            </p:cNvPr>
            <p:cNvSpPr/>
            <p:nvPr/>
          </p:nvSpPr>
          <p:spPr>
            <a:xfrm>
              <a:off x="3379791" y="3503557"/>
              <a:ext cx="253247" cy="339978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21600" y="1240"/>
                  </a:lnTo>
                  <a:close/>
                </a:path>
              </a:pathLst>
            </a:custGeom>
            <a:solidFill>
              <a:srgbClr val="6F7C91"/>
            </a:solidFill>
            <a:ln w="12700">
              <a:miter lim="400000"/>
            </a:ln>
          </p:spPr>
          <p:txBody>
            <a:bodyPr lIns="38100" tIns="38100" rIns="38100" bIns="38100" anchor="ctr"/>
            <a:lstStyle/>
            <a:p>
              <a:pPr>
                <a:defRPr sz="3000">
                  <a:solidFill>
                    <a:srgbClr val="FFFFFF"/>
                  </a:solidFill>
                </a:defRPr>
              </a:pPr>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3886284" y="365125"/>
            <a:ext cx="7705726" cy="1325563"/>
          </a:xfrm>
        </p:spPr>
        <p:txBody>
          <a:bodyPr/>
          <a:lstStyle>
            <a:lvl1pPr>
              <a:defRPr>
                <a:solidFill>
                  <a:schemeClr val="accent4"/>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3886284" y="1825625"/>
            <a:ext cx="7705726" cy="4351338"/>
          </a:xfrm>
        </p:spPr>
        <p:txBody>
          <a:bodyPr/>
          <a:lstStyle>
            <a:lvl1pPr>
              <a:defRPr>
                <a:solidFill>
                  <a:srgbClr val="202F46"/>
                </a:solidFill>
              </a:defRPr>
            </a:lvl1pPr>
            <a:lvl2pPr>
              <a:defRPr>
                <a:solidFill>
                  <a:srgbClr val="202F46"/>
                </a:solidFill>
              </a:defRPr>
            </a:lvl2pPr>
            <a:lvl3pPr>
              <a:defRPr>
                <a:solidFill>
                  <a:srgbClr val="202F46"/>
                </a:solidFill>
              </a:defRPr>
            </a:lvl3pPr>
            <a:lvl4pPr>
              <a:defRPr>
                <a:solidFill>
                  <a:srgbClr val="202F46"/>
                </a:solidFill>
              </a:defRPr>
            </a:lvl4pPr>
            <a:lvl5pPr>
              <a:defRPr>
                <a:solidFill>
                  <a:srgbClr val="202F4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FF73AD16-7BD5-F9A2-560F-6854AADF6E68}"/>
              </a:ext>
            </a:extLst>
          </p:cNvPr>
          <p:cNvSpPr>
            <a:spLocks noGrp="1"/>
          </p:cNvSpPr>
          <p:nvPr>
            <p:ph type="dt" sz="half" idx="10"/>
          </p:nvPr>
        </p:nvSpPr>
        <p:spPr>
          <a:xfrm>
            <a:off x="3891716" y="6356350"/>
            <a:ext cx="1209675" cy="365125"/>
          </a:xfrm>
        </p:spPr>
        <p:txBody>
          <a:bodyPr/>
          <a:lstStyle/>
          <a:p>
            <a:r>
              <a:rPr lang="en-US" dirty="0"/>
              <a:t>Date</a:t>
            </a:r>
          </a:p>
        </p:txBody>
      </p:sp>
      <p:sp>
        <p:nvSpPr>
          <p:cNvPr id="11" name="Footer Placeholder 4">
            <a:extLst>
              <a:ext uri="{FF2B5EF4-FFF2-40B4-BE49-F238E27FC236}">
                <a16:creationId xmlns:a16="http://schemas.microsoft.com/office/drawing/2014/main" id="{27713BB5-14B9-3F03-972E-8882463C0E42}"/>
              </a:ext>
            </a:extLst>
          </p:cNvPr>
          <p:cNvSpPr>
            <a:spLocks noGrp="1"/>
          </p:cNvSpPr>
          <p:nvPr>
            <p:ph type="ftr" sz="quarter" idx="11"/>
          </p:nvPr>
        </p:nvSpPr>
        <p:spPr>
          <a:xfrm>
            <a:off x="5593976" y="6356350"/>
            <a:ext cx="4499166" cy="365125"/>
          </a:xfrm>
        </p:spPr>
        <p:txBody>
          <a:bodyPr/>
          <a:lstStyle/>
          <a:p>
            <a:r>
              <a:rPr lang="en-US"/>
              <a:t>Your Footer Here</a:t>
            </a:r>
          </a:p>
        </p:txBody>
      </p:sp>
      <p:sp>
        <p:nvSpPr>
          <p:cNvPr id="13" name="Slide Number Placeholder 5">
            <a:extLst>
              <a:ext uri="{FF2B5EF4-FFF2-40B4-BE49-F238E27FC236}">
                <a16:creationId xmlns:a16="http://schemas.microsoft.com/office/drawing/2014/main" id="{3C1EE7B4-B388-4D51-A741-97264A556981}"/>
              </a:ext>
            </a:extLst>
          </p:cNvPr>
          <p:cNvSpPr>
            <a:spLocks noGrp="1"/>
          </p:cNvSpPr>
          <p:nvPr>
            <p:ph type="sldNum" sz="quarter" idx="12"/>
          </p:nvPr>
        </p:nvSpPr>
        <p:spPr>
          <a:xfrm>
            <a:off x="10537734" y="6356350"/>
            <a:ext cx="1209675"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hyperlink" Target="http://www.presentationgo.com/" TargetMode="Externa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E6E7EA"/>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2">
                    <a:lumMod val="65000"/>
                  </a:schemeClr>
                </a:solidFill>
                <a:latin typeface="+mn-lt"/>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2">
                    <a:lumMod val="65000"/>
                  </a:schemeClr>
                </a:solidFill>
                <a:latin typeface="+mn-lt"/>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2">
                    <a:lumMod val="65000"/>
                  </a:schemeClr>
                </a:solidFill>
                <a:latin typeface="+mn-lt"/>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6"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solidFill>
                    <a:srgbClr val="000000"/>
                  </a:solidFill>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solidFill>
                    <a:srgbClr val="000000"/>
                  </a:solidFill>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7"/>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90" r:id="rId2"/>
    <p:sldLayoutId id="2147483689" r:id="rId3"/>
    <p:sldLayoutId id="2147483677" r:id="rId4"/>
  </p:sldLayoutIdLst>
  <p:hf hdr="0"/>
  <p:txStyles>
    <p:titleStyle>
      <a:lvl1pPr algn="l" defTabSz="914400" rtl="0" eaLnBrk="1" latinLnBrk="0" hangingPunct="1">
        <a:lnSpc>
          <a:spcPct val="90000"/>
        </a:lnSpc>
        <a:spcBef>
          <a:spcPct val="0"/>
        </a:spcBef>
        <a:buNone/>
        <a:defRPr sz="4400" b="1" kern="1200">
          <a:solidFill>
            <a:schemeClr val="bg2"/>
          </a:solidFill>
          <a:latin typeface="+mn-lt"/>
          <a:ea typeface="+mj-ea"/>
          <a:cs typeface="+mj-cs"/>
        </a:defRPr>
      </a:lvl1pPr>
    </p:titleStyle>
    <p:bodyStyle>
      <a:lvl1pPr marL="228600" indent="-228600" algn="l" defTabSz="914400" rtl="0" eaLnBrk="1" latinLnBrk="0" hangingPunct="1">
        <a:lnSpc>
          <a:spcPct val="10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10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10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10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10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8A91FFF-2A50-CAE7-ABEA-38AD4C57BBEB}"/>
              </a:ext>
            </a:extLst>
          </p:cNvPr>
          <p:cNvGrpSpPr/>
          <p:nvPr/>
        </p:nvGrpSpPr>
        <p:grpSpPr>
          <a:xfrm>
            <a:off x="6838951" y="3457575"/>
            <a:ext cx="4718685" cy="2841307"/>
            <a:chOff x="6838951" y="3457575"/>
            <a:chExt cx="4718685" cy="2841307"/>
          </a:xfrm>
        </p:grpSpPr>
        <p:sp>
          <p:nvSpPr>
            <p:cNvPr id="3" name="Shape">
              <a:extLst>
                <a:ext uri="{FF2B5EF4-FFF2-40B4-BE49-F238E27FC236}">
                  <a16:creationId xmlns:a16="http://schemas.microsoft.com/office/drawing/2014/main" id="{1BA3BCEE-1EBF-83C4-B8E3-93B0067081F6}"/>
                </a:ext>
              </a:extLst>
            </p:cNvPr>
            <p:cNvSpPr/>
            <p:nvPr/>
          </p:nvSpPr>
          <p:spPr>
            <a:xfrm>
              <a:off x="6838951" y="4400550"/>
              <a:ext cx="405769" cy="538165"/>
            </a:xfrm>
            <a:custGeom>
              <a:avLst/>
              <a:gdLst/>
              <a:ahLst/>
              <a:cxnLst>
                <a:cxn ang="0">
                  <a:pos x="wd2" y="hd2"/>
                </a:cxn>
                <a:cxn ang="5400000">
                  <a:pos x="wd2" y="hd2"/>
                </a:cxn>
                <a:cxn ang="10800000">
                  <a:pos x="wd2" y="hd2"/>
                </a:cxn>
                <a:cxn ang="16200000">
                  <a:pos x="wd2" y="hd2"/>
                </a:cxn>
              </a:cxnLst>
              <a:rect l="0" t="0" r="r" b="b"/>
              <a:pathLst>
                <a:path w="21600" h="21600" extrusionOk="0">
                  <a:moveTo>
                    <a:pt x="10039" y="0"/>
                  </a:moveTo>
                  <a:cubicBezTo>
                    <a:pt x="12068" y="0"/>
                    <a:pt x="13791" y="191"/>
                    <a:pt x="15262" y="535"/>
                  </a:cubicBezTo>
                  <a:cubicBezTo>
                    <a:pt x="16732" y="879"/>
                    <a:pt x="17898" y="1376"/>
                    <a:pt x="18862" y="2026"/>
                  </a:cubicBezTo>
                  <a:cubicBezTo>
                    <a:pt x="19775" y="2676"/>
                    <a:pt x="20484" y="3402"/>
                    <a:pt x="20941" y="4282"/>
                  </a:cubicBezTo>
                  <a:cubicBezTo>
                    <a:pt x="21397" y="5123"/>
                    <a:pt x="21600" y="6079"/>
                    <a:pt x="21600" y="7073"/>
                  </a:cubicBezTo>
                  <a:cubicBezTo>
                    <a:pt x="21600" y="8143"/>
                    <a:pt x="21346" y="9137"/>
                    <a:pt x="20890" y="10055"/>
                  </a:cubicBezTo>
                  <a:cubicBezTo>
                    <a:pt x="20434" y="10972"/>
                    <a:pt x="19724" y="11737"/>
                    <a:pt x="18811" y="12348"/>
                  </a:cubicBezTo>
                  <a:cubicBezTo>
                    <a:pt x="17848" y="12998"/>
                    <a:pt x="16682" y="13495"/>
                    <a:pt x="15211" y="13839"/>
                  </a:cubicBezTo>
                  <a:cubicBezTo>
                    <a:pt x="13741" y="14183"/>
                    <a:pt x="12068" y="14375"/>
                    <a:pt x="10090" y="14375"/>
                  </a:cubicBezTo>
                  <a:lnTo>
                    <a:pt x="6642" y="14375"/>
                  </a:lnTo>
                  <a:lnTo>
                    <a:pt x="6642" y="21600"/>
                  </a:lnTo>
                  <a:lnTo>
                    <a:pt x="0" y="21600"/>
                  </a:lnTo>
                  <a:lnTo>
                    <a:pt x="0" y="0"/>
                  </a:lnTo>
                  <a:lnTo>
                    <a:pt x="10039" y="0"/>
                  </a:lnTo>
                  <a:close/>
                  <a:moveTo>
                    <a:pt x="10039" y="10590"/>
                  </a:moveTo>
                  <a:cubicBezTo>
                    <a:pt x="11763" y="10590"/>
                    <a:pt x="13031" y="10284"/>
                    <a:pt x="13791" y="9672"/>
                  </a:cubicBezTo>
                  <a:cubicBezTo>
                    <a:pt x="14552" y="9060"/>
                    <a:pt x="14907" y="8181"/>
                    <a:pt x="14907" y="7073"/>
                  </a:cubicBezTo>
                  <a:cubicBezTo>
                    <a:pt x="14907" y="6576"/>
                    <a:pt x="14805" y="6117"/>
                    <a:pt x="14603" y="5734"/>
                  </a:cubicBezTo>
                  <a:cubicBezTo>
                    <a:pt x="14400" y="5352"/>
                    <a:pt x="14096" y="4970"/>
                    <a:pt x="13690" y="4702"/>
                  </a:cubicBezTo>
                  <a:cubicBezTo>
                    <a:pt x="13284" y="4396"/>
                    <a:pt x="12777" y="4167"/>
                    <a:pt x="12169" y="4014"/>
                  </a:cubicBezTo>
                  <a:cubicBezTo>
                    <a:pt x="11560" y="3861"/>
                    <a:pt x="10850" y="3785"/>
                    <a:pt x="9989" y="3785"/>
                  </a:cubicBezTo>
                  <a:lnTo>
                    <a:pt x="6541" y="3785"/>
                  </a:lnTo>
                  <a:lnTo>
                    <a:pt x="6541" y="10628"/>
                  </a:lnTo>
                  <a:lnTo>
                    <a:pt x="10039" y="10628"/>
                  </a:lnTo>
                  <a:close/>
                </a:path>
              </a:pathLst>
            </a:cu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4" name="Shape">
              <a:extLst>
                <a:ext uri="{FF2B5EF4-FFF2-40B4-BE49-F238E27FC236}">
                  <a16:creationId xmlns:a16="http://schemas.microsoft.com/office/drawing/2014/main" id="{9E0EAA44-DBBF-14FE-D40F-EB721D3BCB40}"/>
                </a:ext>
              </a:extLst>
            </p:cNvPr>
            <p:cNvSpPr/>
            <p:nvPr/>
          </p:nvSpPr>
          <p:spPr>
            <a:xfrm>
              <a:off x="7210426" y="4400551"/>
              <a:ext cx="543880" cy="538162"/>
            </a:xfrm>
            <a:custGeom>
              <a:avLst/>
              <a:gdLst/>
              <a:ahLst/>
              <a:cxnLst>
                <a:cxn ang="0">
                  <a:pos x="wd2" y="hd2"/>
                </a:cxn>
                <a:cxn ang="5400000">
                  <a:pos x="wd2" y="hd2"/>
                </a:cxn>
                <a:cxn ang="10800000">
                  <a:pos x="wd2" y="hd2"/>
                </a:cxn>
                <a:cxn ang="16200000">
                  <a:pos x="wd2" y="hd2"/>
                </a:cxn>
              </a:cxnLst>
              <a:rect l="0" t="0" r="r" b="b"/>
              <a:pathLst>
                <a:path w="21600" h="21600" extrusionOk="0">
                  <a:moveTo>
                    <a:pt x="21600" y="21562"/>
                  </a:moveTo>
                  <a:lnTo>
                    <a:pt x="17779" y="21562"/>
                  </a:lnTo>
                  <a:cubicBezTo>
                    <a:pt x="17363" y="21562"/>
                    <a:pt x="16985" y="21447"/>
                    <a:pt x="16720" y="21256"/>
                  </a:cubicBezTo>
                  <a:cubicBezTo>
                    <a:pt x="16455" y="21065"/>
                    <a:pt x="16266" y="20797"/>
                    <a:pt x="16115" y="20491"/>
                  </a:cubicBezTo>
                  <a:lnTo>
                    <a:pt x="14866" y="16745"/>
                  </a:lnTo>
                  <a:lnTo>
                    <a:pt x="6733" y="16745"/>
                  </a:lnTo>
                  <a:lnTo>
                    <a:pt x="5485" y="20491"/>
                  </a:lnTo>
                  <a:cubicBezTo>
                    <a:pt x="5372" y="20759"/>
                    <a:pt x="5182" y="21027"/>
                    <a:pt x="4918" y="21256"/>
                  </a:cubicBezTo>
                  <a:cubicBezTo>
                    <a:pt x="4653" y="21485"/>
                    <a:pt x="4312" y="21600"/>
                    <a:pt x="3896" y="21600"/>
                  </a:cubicBezTo>
                  <a:lnTo>
                    <a:pt x="0" y="21600"/>
                  </a:lnTo>
                  <a:lnTo>
                    <a:pt x="8284" y="0"/>
                  </a:lnTo>
                  <a:lnTo>
                    <a:pt x="13353" y="0"/>
                  </a:lnTo>
                  <a:lnTo>
                    <a:pt x="21600" y="21562"/>
                  </a:lnTo>
                  <a:close/>
                  <a:moveTo>
                    <a:pt x="13732" y="13304"/>
                  </a:moveTo>
                  <a:lnTo>
                    <a:pt x="11765" y="7378"/>
                  </a:lnTo>
                  <a:cubicBezTo>
                    <a:pt x="11613" y="6996"/>
                    <a:pt x="11462" y="6576"/>
                    <a:pt x="11311" y="6040"/>
                  </a:cubicBezTo>
                  <a:cubicBezTo>
                    <a:pt x="11159" y="5543"/>
                    <a:pt x="10970" y="4970"/>
                    <a:pt x="10819" y="4396"/>
                  </a:cubicBezTo>
                  <a:cubicBezTo>
                    <a:pt x="10668" y="5008"/>
                    <a:pt x="10516" y="5543"/>
                    <a:pt x="10365" y="6079"/>
                  </a:cubicBezTo>
                  <a:cubicBezTo>
                    <a:pt x="10214" y="6576"/>
                    <a:pt x="10025" y="7034"/>
                    <a:pt x="9911" y="7417"/>
                  </a:cubicBezTo>
                  <a:lnTo>
                    <a:pt x="7944" y="13304"/>
                  </a:lnTo>
                  <a:lnTo>
                    <a:pt x="13732" y="13304"/>
                  </a:lnTo>
                  <a:close/>
                </a:path>
              </a:pathLst>
            </a:cu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E5BDE658-A722-B213-0E51-8B15B392769A}"/>
                </a:ext>
              </a:extLst>
            </p:cNvPr>
            <p:cNvSpPr/>
            <p:nvPr/>
          </p:nvSpPr>
          <p:spPr>
            <a:xfrm>
              <a:off x="7705726" y="4400551"/>
              <a:ext cx="427672" cy="538162"/>
            </a:xfrm>
            <a:custGeom>
              <a:avLst/>
              <a:gdLst/>
              <a:ahLst/>
              <a:cxnLst>
                <a:cxn ang="0">
                  <a:pos x="wd2" y="hd2"/>
                </a:cxn>
                <a:cxn ang="5400000">
                  <a:pos x="wd2" y="hd2"/>
                </a:cxn>
                <a:cxn ang="10800000">
                  <a:pos x="wd2" y="hd2"/>
                </a:cxn>
                <a:cxn ang="16200000">
                  <a:pos x="wd2" y="hd2"/>
                </a:cxn>
              </a:cxnLst>
              <a:rect l="0" t="0" r="r" b="b"/>
              <a:pathLst>
                <a:path w="21600" h="21600" extrusionOk="0">
                  <a:moveTo>
                    <a:pt x="21600" y="3976"/>
                  </a:moveTo>
                  <a:lnTo>
                    <a:pt x="13951" y="3976"/>
                  </a:lnTo>
                  <a:lnTo>
                    <a:pt x="13951" y="21600"/>
                  </a:lnTo>
                  <a:lnTo>
                    <a:pt x="7649" y="21600"/>
                  </a:lnTo>
                  <a:lnTo>
                    <a:pt x="7649" y="3976"/>
                  </a:lnTo>
                  <a:lnTo>
                    <a:pt x="0" y="3976"/>
                  </a:lnTo>
                  <a:lnTo>
                    <a:pt x="0" y="0"/>
                  </a:lnTo>
                  <a:lnTo>
                    <a:pt x="21600" y="0"/>
                  </a:lnTo>
                  <a:lnTo>
                    <a:pt x="21600" y="3976"/>
                  </a:lnTo>
                  <a:close/>
                </a:path>
              </a:pathLst>
            </a:cu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00C73EB9-D282-AA59-3342-4706650176A7}"/>
                </a:ext>
              </a:extLst>
            </p:cNvPr>
            <p:cNvSpPr/>
            <p:nvPr/>
          </p:nvSpPr>
          <p:spPr>
            <a:xfrm>
              <a:off x="8191500" y="4400551"/>
              <a:ext cx="440056" cy="5381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6036" y="21600"/>
                  </a:lnTo>
                  <a:cubicBezTo>
                    <a:pt x="15008" y="21600"/>
                    <a:pt x="14260" y="21294"/>
                    <a:pt x="13839" y="20644"/>
                  </a:cubicBezTo>
                  <a:lnTo>
                    <a:pt x="9444" y="14375"/>
                  </a:lnTo>
                  <a:cubicBezTo>
                    <a:pt x="9257" y="14107"/>
                    <a:pt x="9024" y="13916"/>
                    <a:pt x="8743" y="13801"/>
                  </a:cubicBezTo>
                  <a:cubicBezTo>
                    <a:pt x="8509" y="13686"/>
                    <a:pt x="8135" y="13610"/>
                    <a:pt x="7668" y="13610"/>
                  </a:cubicBezTo>
                  <a:lnTo>
                    <a:pt x="6125" y="13610"/>
                  </a:lnTo>
                  <a:lnTo>
                    <a:pt x="6125" y="21600"/>
                  </a:lnTo>
                  <a:lnTo>
                    <a:pt x="0" y="21600"/>
                  </a:lnTo>
                  <a:lnTo>
                    <a:pt x="0" y="0"/>
                  </a:lnTo>
                  <a:lnTo>
                    <a:pt x="8603" y="0"/>
                  </a:lnTo>
                  <a:cubicBezTo>
                    <a:pt x="10519" y="0"/>
                    <a:pt x="12156" y="153"/>
                    <a:pt x="13465" y="497"/>
                  </a:cubicBezTo>
                  <a:cubicBezTo>
                    <a:pt x="14821" y="803"/>
                    <a:pt x="15896" y="1262"/>
                    <a:pt x="16784" y="1835"/>
                  </a:cubicBezTo>
                  <a:cubicBezTo>
                    <a:pt x="17626" y="2408"/>
                    <a:pt x="18234" y="3097"/>
                    <a:pt x="18655" y="3861"/>
                  </a:cubicBezTo>
                  <a:cubicBezTo>
                    <a:pt x="19029" y="4626"/>
                    <a:pt x="19216" y="5505"/>
                    <a:pt x="19216" y="6423"/>
                  </a:cubicBezTo>
                  <a:cubicBezTo>
                    <a:pt x="19216" y="7111"/>
                    <a:pt x="19122" y="7799"/>
                    <a:pt x="18888" y="8411"/>
                  </a:cubicBezTo>
                  <a:cubicBezTo>
                    <a:pt x="18655" y="9022"/>
                    <a:pt x="18327" y="9596"/>
                    <a:pt x="17860" y="10131"/>
                  </a:cubicBezTo>
                  <a:cubicBezTo>
                    <a:pt x="17392" y="10666"/>
                    <a:pt x="16878" y="11125"/>
                    <a:pt x="16223" y="11545"/>
                  </a:cubicBezTo>
                  <a:cubicBezTo>
                    <a:pt x="15569" y="11966"/>
                    <a:pt x="14821" y="12310"/>
                    <a:pt x="13933" y="12578"/>
                  </a:cubicBezTo>
                  <a:cubicBezTo>
                    <a:pt x="14353" y="12731"/>
                    <a:pt x="14727" y="12960"/>
                    <a:pt x="15055" y="13189"/>
                  </a:cubicBezTo>
                  <a:cubicBezTo>
                    <a:pt x="15382" y="13457"/>
                    <a:pt x="15709" y="13725"/>
                    <a:pt x="15990" y="14069"/>
                  </a:cubicBezTo>
                  <a:lnTo>
                    <a:pt x="21600" y="21600"/>
                  </a:lnTo>
                  <a:close/>
                  <a:moveTo>
                    <a:pt x="8603" y="10169"/>
                  </a:moveTo>
                  <a:cubicBezTo>
                    <a:pt x="9444" y="10169"/>
                    <a:pt x="10145" y="10093"/>
                    <a:pt x="10753" y="9902"/>
                  </a:cubicBezTo>
                  <a:cubicBezTo>
                    <a:pt x="11361" y="9710"/>
                    <a:pt x="11829" y="9481"/>
                    <a:pt x="12203" y="9175"/>
                  </a:cubicBezTo>
                  <a:cubicBezTo>
                    <a:pt x="12577" y="8869"/>
                    <a:pt x="12857" y="8525"/>
                    <a:pt x="12997" y="8105"/>
                  </a:cubicBezTo>
                  <a:cubicBezTo>
                    <a:pt x="13184" y="7684"/>
                    <a:pt x="13231" y="7264"/>
                    <a:pt x="13231" y="6767"/>
                  </a:cubicBezTo>
                  <a:cubicBezTo>
                    <a:pt x="13231" y="5811"/>
                    <a:pt x="12857" y="5085"/>
                    <a:pt x="12109" y="4549"/>
                  </a:cubicBezTo>
                  <a:cubicBezTo>
                    <a:pt x="11361" y="4014"/>
                    <a:pt x="10192" y="3747"/>
                    <a:pt x="8603" y="3747"/>
                  </a:cubicBezTo>
                  <a:lnTo>
                    <a:pt x="6125" y="3747"/>
                  </a:lnTo>
                  <a:lnTo>
                    <a:pt x="6125" y="10131"/>
                  </a:lnTo>
                  <a:lnTo>
                    <a:pt x="8603" y="10131"/>
                  </a:lnTo>
                  <a:close/>
                </a:path>
              </a:pathLst>
            </a:cu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7" name="Rectangle">
              <a:extLst>
                <a:ext uri="{FF2B5EF4-FFF2-40B4-BE49-F238E27FC236}">
                  <a16:creationId xmlns:a16="http://schemas.microsoft.com/office/drawing/2014/main" id="{DBE567BC-72D5-4C12-D047-943B6FFFA2C9}"/>
                </a:ext>
              </a:extLst>
            </p:cNvPr>
            <p:cNvSpPr/>
            <p:nvPr/>
          </p:nvSpPr>
          <p:spPr>
            <a:xfrm>
              <a:off x="8677276" y="4400551"/>
              <a:ext cx="125730" cy="538162"/>
            </a:xfrm>
            <a:prstGeom prst="rect">
              <a:avLst/>
            </a:pr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0168006C-A186-465B-F731-C1578E14B30E}"/>
                </a:ext>
              </a:extLst>
            </p:cNvPr>
            <p:cNvSpPr/>
            <p:nvPr/>
          </p:nvSpPr>
          <p:spPr>
            <a:xfrm>
              <a:off x="8877301" y="4391025"/>
              <a:ext cx="559120" cy="549594"/>
            </a:xfrm>
            <a:custGeom>
              <a:avLst/>
              <a:gdLst/>
              <a:ahLst/>
              <a:cxnLst>
                <a:cxn ang="0">
                  <a:pos x="wd2" y="hd2"/>
                </a:cxn>
                <a:cxn ang="5400000">
                  <a:pos x="wd2" y="hd2"/>
                </a:cxn>
                <a:cxn ang="10800000">
                  <a:pos x="wd2" y="hd2"/>
                </a:cxn>
                <a:cxn ang="16200000">
                  <a:pos x="wd2" y="hd2"/>
                </a:cxn>
              </a:cxnLst>
              <a:rect l="0" t="0" r="r" b="b"/>
              <a:pathLst>
                <a:path w="21600" h="21600" extrusionOk="0">
                  <a:moveTo>
                    <a:pt x="21600" y="10781"/>
                  </a:moveTo>
                  <a:cubicBezTo>
                    <a:pt x="21600" y="12316"/>
                    <a:pt x="21342" y="13739"/>
                    <a:pt x="20827" y="15049"/>
                  </a:cubicBezTo>
                  <a:cubicBezTo>
                    <a:pt x="20312" y="16359"/>
                    <a:pt x="19576" y="17520"/>
                    <a:pt x="18619" y="18493"/>
                  </a:cubicBezTo>
                  <a:cubicBezTo>
                    <a:pt x="17663" y="19466"/>
                    <a:pt x="16559" y="20215"/>
                    <a:pt x="15234" y="20776"/>
                  </a:cubicBezTo>
                  <a:cubicBezTo>
                    <a:pt x="13909" y="21338"/>
                    <a:pt x="12437" y="21600"/>
                    <a:pt x="10818" y="21600"/>
                  </a:cubicBezTo>
                  <a:cubicBezTo>
                    <a:pt x="9199" y="21600"/>
                    <a:pt x="7727" y="21338"/>
                    <a:pt x="6403" y="20776"/>
                  </a:cubicBezTo>
                  <a:cubicBezTo>
                    <a:pt x="5078" y="20215"/>
                    <a:pt x="3937" y="19466"/>
                    <a:pt x="2981" y="18493"/>
                  </a:cubicBezTo>
                  <a:cubicBezTo>
                    <a:pt x="2024" y="17520"/>
                    <a:pt x="1288" y="16359"/>
                    <a:pt x="773" y="15049"/>
                  </a:cubicBezTo>
                  <a:cubicBezTo>
                    <a:pt x="258" y="13739"/>
                    <a:pt x="0" y="12316"/>
                    <a:pt x="0" y="10781"/>
                  </a:cubicBezTo>
                  <a:cubicBezTo>
                    <a:pt x="0" y="9246"/>
                    <a:pt x="258" y="7824"/>
                    <a:pt x="773" y="6514"/>
                  </a:cubicBezTo>
                  <a:cubicBezTo>
                    <a:pt x="1288" y="5203"/>
                    <a:pt x="2024" y="4043"/>
                    <a:pt x="2981" y="3107"/>
                  </a:cubicBezTo>
                  <a:cubicBezTo>
                    <a:pt x="3937" y="2134"/>
                    <a:pt x="5078" y="1385"/>
                    <a:pt x="6403" y="824"/>
                  </a:cubicBezTo>
                  <a:cubicBezTo>
                    <a:pt x="7727" y="262"/>
                    <a:pt x="9199" y="0"/>
                    <a:pt x="10818" y="0"/>
                  </a:cubicBezTo>
                  <a:cubicBezTo>
                    <a:pt x="12437" y="0"/>
                    <a:pt x="13909" y="262"/>
                    <a:pt x="15234" y="824"/>
                  </a:cubicBezTo>
                  <a:cubicBezTo>
                    <a:pt x="16559" y="1385"/>
                    <a:pt x="17699" y="2134"/>
                    <a:pt x="18619" y="3107"/>
                  </a:cubicBezTo>
                  <a:cubicBezTo>
                    <a:pt x="19539" y="4080"/>
                    <a:pt x="20275" y="5203"/>
                    <a:pt x="20827" y="6514"/>
                  </a:cubicBezTo>
                  <a:cubicBezTo>
                    <a:pt x="21342" y="7861"/>
                    <a:pt x="21600" y="9284"/>
                    <a:pt x="21600" y="10781"/>
                  </a:cubicBezTo>
                  <a:close/>
                  <a:moveTo>
                    <a:pt x="16669" y="10781"/>
                  </a:moveTo>
                  <a:cubicBezTo>
                    <a:pt x="16669" y="9733"/>
                    <a:pt x="16522" y="8797"/>
                    <a:pt x="16264" y="7974"/>
                  </a:cubicBezTo>
                  <a:cubicBezTo>
                    <a:pt x="16007" y="7150"/>
                    <a:pt x="15602" y="6439"/>
                    <a:pt x="15124" y="5840"/>
                  </a:cubicBezTo>
                  <a:cubicBezTo>
                    <a:pt x="14608" y="5241"/>
                    <a:pt x="14020" y="4829"/>
                    <a:pt x="13284" y="4492"/>
                  </a:cubicBezTo>
                  <a:cubicBezTo>
                    <a:pt x="12548" y="4193"/>
                    <a:pt x="11738" y="4043"/>
                    <a:pt x="10818" y="4043"/>
                  </a:cubicBezTo>
                  <a:cubicBezTo>
                    <a:pt x="9898" y="4043"/>
                    <a:pt x="9052" y="4193"/>
                    <a:pt x="8316" y="4492"/>
                  </a:cubicBezTo>
                  <a:cubicBezTo>
                    <a:pt x="7580" y="4792"/>
                    <a:pt x="6991" y="5241"/>
                    <a:pt x="6476" y="5840"/>
                  </a:cubicBezTo>
                  <a:cubicBezTo>
                    <a:pt x="5961" y="6439"/>
                    <a:pt x="5593" y="7113"/>
                    <a:pt x="5335" y="7974"/>
                  </a:cubicBezTo>
                  <a:cubicBezTo>
                    <a:pt x="5078" y="8797"/>
                    <a:pt x="4931" y="9771"/>
                    <a:pt x="4931" y="10781"/>
                  </a:cubicBezTo>
                  <a:cubicBezTo>
                    <a:pt x="4931" y="11829"/>
                    <a:pt x="5078" y="12765"/>
                    <a:pt x="5335" y="13626"/>
                  </a:cubicBezTo>
                  <a:cubicBezTo>
                    <a:pt x="5593" y="14450"/>
                    <a:pt x="5998" y="15161"/>
                    <a:pt x="6476" y="15760"/>
                  </a:cubicBezTo>
                  <a:cubicBezTo>
                    <a:pt x="6991" y="16359"/>
                    <a:pt x="7580" y="16771"/>
                    <a:pt x="8316" y="17070"/>
                  </a:cubicBezTo>
                  <a:cubicBezTo>
                    <a:pt x="9052" y="17370"/>
                    <a:pt x="9862" y="17520"/>
                    <a:pt x="10818" y="17520"/>
                  </a:cubicBezTo>
                  <a:cubicBezTo>
                    <a:pt x="11738" y="17520"/>
                    <a:pt x="12548" y="17370"/>
                    <a:pt x="13284" y="17070"/>
                  </a:cubicBezTo>
                  <a:cubicBezTo>
                    <a:pt x="14020" y="16771"/>
                    <a:pt x="14608" y="16322"/>
                    <a:pt x="15124" y="15760"/>
                  </a:cubicBezTo>
                  <a:cubicBezTo>
                    <a:pt x="15639" y="15161"/>
                    <a:pt x="16007" y="14487"/>
                    <a:pt x="16264" y="13626"/>
                  </a:cubicBezTo>
                  <a:cubicBezTo>
                    <a:pt x="16522" y="12803"/>
                    <a:pt x="16669" y="11829"/>
                    <a:pt x="16669" y="10781"/>
                  </a:cubicBezTo>
                  <a:close/>
                </a:path>
              </a:pathLst>
            </a:cu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70AD499F-35FB-FA4A-64E4-B6B480559962}"/>
                </a:ext>
              </a:extLst>
            </p:cNvPr>
            <p:cNvSpPr/>
            <p:nvPr/>
          </p:nvSpPr>
          <p:spPr>
            <a:xfrm>
              <a:off x="9458325" y="4400551"/>
              <a:ext cx="427672" cy="538162"/>
            </a:xfrm>
            <a:custGeom>
              <a:avLst/>
              <a:gdLst/>
              <a:ahLst/>
              <a:cxnLst>
                <a:cxn ang="0">
                  <a:pos x="wd2" y="hd2"/>
                </a:cxn>
                <a:cxn ang="5400000">
                  <a:pos x="wd2" y="hd2"/>
                </a:cxn>
                <a:cxn ang="10800000">
                  <a:pos x="wd2" y="hd2"/>
                </a:cxn>
                <a:cxn ang="16200000">
                  <a:pos x="wd2" y="hd2"/>
                </a:cxn>
              </a:cxnLst>
              <a:rect l="0" t="0" r="r" b="b"/>
              <a:pathLst>
                <a:path w="21600" h="21600" extrusionOk="0">
                  <a:moveTo>
                    <a:pt x="21600" y="3976"/>
                  </a:moveTo>
                  <a:lnTo>
                    <a:pt x="13951" y="3976"/>
                  </a:lnTo>
                  <a:lnTo>
                    <a:pt x="13951" y="21600"/>
                  </a:lnTo>
                  <a:lnTo>
                    <a:pt x="7649" y="21600"/>
                  </a:lnTo>
                  <a:lnTo>
                    <a:pt x="7649" y="3976"/>
                  </a:lnTo>
                  <a:lnTo>
                    <a:pt x="0" y="3976"/>
                  </a:lnTo>
                  <a:lnTo>
                    <a:pt x="0" y="0"/>
                  </a:lnTo>
                  <a:lnTo>
                    <a:pt x="21600" y="0"/>
                  </a:lnTo>
                  <a:lnTo>
                    <a:pt x="21600" y="3976"/>
                  </a:lnTo>
                  <a:close/>
                </a:path>
              </a:pathLst>
            </a:cu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6700E8E5-08E3-FB3A-4857-20F8AC6355A2}"/>
                </a:ext>
              </a:extLst>
            </p:cNvPr>
            <p:cNvSpPr/>
            <p:nvPr/>
          </p:nvSpPr>
          <p:spPr>
            <a:xfrm>
              <a:off x="10096501" y="4400551"/>
              <a:ext cx="487679" cy="538162"/>
            </a:xfrm>
            <a:custGeom>
              <a:avLst/>
              <a:gdLst/>
              <a:ahLst/>
              <a:cxnLst>
                <a:cxn ang="0">
                  <a:pos x="wd2" y="hd2"/>
                </a:cxn>
                <a:cxn ang="5400000">
                  <a:pos x="wd2" y="hd2"/>
                </a:cxn>
                <a:cxn ang="10800000">
                  <a:pos x="wd2" y="hd2"/>
                </a:cxn>
                <a:cxn ang="16200000">
                  <a:pos x="wd2" y="hd2"/>
                </a:cxn>
              </a:cxnLst>
              <a:rect l="0" t="0" r="r" b="b"/>
              <a:pathLst>
                <a:path w="21600" h="21600" extrusionOk="0">
                  <a:moveTo>
                    <a:pt x="21600" y="10781"/>
                  </a:moveTo>
                  <a:cubicBezTo>
                    <a:pt x="21600" y="12348"/>
                    <a:pt x="21305" y="13801"/>
                    <a:pt x="20714" y="15101"/>
                  </a:cubicBezTo>
                  <a:cubicBezTo>
                    <a:pt x="20123" y="16439"/>
                    <a:pt x="19280" y="17548"/>
                    <a:pt x="18183" y="18542"/>
                  </a:cubicBezTo>
                  <a:cubicBezTo>
                    <a:pt x="17086" y="19497"/>
                    <a:pt x="15820" y="20262"/>
                    <a:pt x="14302" y="20797"/>
                  </a:cubicBezTo>
                  <a:cubicBezTo>
                    <a:pt x="12783" y="21332"/>
                    <a:pt x="11095" y="21600"/>
                    <a:pt x="9239" y="21600"/>
                  </a:cubicBezTo>
                  <a:lnTo>
                    <a:pt x="0" y="21600"/>
                  </a:lnTo>
                  <a:lnTo>
                    <a:pt x="0" y="0"/>
                  </a:lnTo>
                  <a:lnTo>
                    <a:pt x="9239" y="0"/>
                  </a:lnTo>
                  <a:cubicBezTo>
                    <a:pt x="11095" y="0"/>
                    <a:pt x="12783" y="268"/>
                    <a:pt x="14302" y="803"/>
                  </a:cubicBezTo>
                  <a:cubicBezTo>
                    <a:pt x="15820" y="1338"/>
                    <a:pt x="17128" y="2103"/>
                    <a:pt x="18183" y="3058"/>
                  </a:cubicBezTo>
                  <a:cubicBezTo>
                    <a:pt x="19280" y="4014"/>
                    <a:pt x="20081" y="5161"/>
                    <a:pt x="20714" y="6461"/>
                  </a:cubicBezTo>
                  <a:cubicBezTo>
                    <a:pt x="21305" y="7799"/>
                    <a:pt x="21600" y="9252"/>
                    <a:pt x="21600" y="10781"/>
                  </a:cubicBezTo>
                  <a:close/>
                  <a:moveTo>
                    <a:pt x="15947" y="10781"/>
                  </a:moveTo>
                  <a:cubicBezTo>
                    <a:pt x="15947" y="9710"/>
                    <a:pt x="15778" y="8755"/>
                    <a:pt x="15483" y="7875"/>
                  </a:cubicBezTo>
                  <a:cubicBezTo>
                    <a:pt x="15188" y="7034"/>
                    <a:pt x="14723" y="6270"/>
                    <a:pt x="14175" y="5696"/>
                  </a:cubicBezTo>
                  <a:cubicBezTo>
                    <a:pt x="13584" y="5085"/>
                    <a:pt x="12909" y="4626"/>
                    <a:pt x="12066" y="4320"/>
                  </a:cubicBezTo>
                  <a:cubicBezTo>
                    <a:pt x="11222" y="4014"/>
                    <a:pt x="10294" y="3823"/>
                    <a:pt x="9239" y="3823"/>
                  </a:cubicBezTo>
                  <a:lnTo>
                    <a:pt x="5527" y="3823"/>
                  </a:lnTo>
                  <a:lnTo>
                    <a:pt x="5527" y="17701"/>
                  </a:lnTo>
                  <a:lnTo>
                    <a:pt x="9239" y="17701"/>
                  </a:lnTo>
                  <a:cubicBezTo>
                    <a:pt x="10294" y="17701"/>
                    <a:pt x="11222" y="17548"/>
                    <a:pt x="12066" y="17204"/>
                  </a:cubicBezTo>
                  <a:cubicBezTo>
                    <a:pt x="12909" y="16898"/>
                    <a:pt x="13584" y="16439"/>
                    <a:pt x="14175" y="15827"/>
                  </a:cubicBezTo>
                  <a:cubicBezTo>
                    <a:pt x="14766" y="15216"/>
                    <a:pt x="15187" y="14489"/>
                    <a:pt x="15483" y="13648"/>
                  </a:cubicBezTo>
                  <a:cubicBezTo>
                    <a:pt x="15778" y="12845"/>
                    <a:pt x="15947" y="11851"/>
                    <a:pt x="15947" y="10781"/>
                  </a:cubicBezTo>
                  <a:close/>
                </a:path>
              </a:pathLst>
            </a:cu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CD2D5B32-23AE-0C18-F05E-2517A2B68A06}"/>
                </a:ext>
              </a:extLst>
            </p:cNvPr>
            <p:cNvSpPr/>
            <p:nvPr/>
          </p:nvSpPr>
          <p:spPr>
            <a:xfrm>
              <a:off x="10582275" y="4400551"/>
              <a:ext cx="543880" cy="538162"/>
            </a:xfrm>
            <a:custGeom>
              <a:avLst/>
              <a:gdLst/>
              <a:ahLst/>
              <a:cxnLst>
                <a:cxn ang="0">
                  <a:pos x="wd2" y="hd2"/>
                </a:cxn>
                <a:cxn ang="5400000">
                  <a:pos x="wd2" y="hd2"/>
                </a:cxn>
                <a:cxn ang="10800000">
                  <a:pos x="wd2" y="hd2"/>
                </a:cxn>
                <a:cxn ang="16200000">
                  <a:pos x="wd2" y="hd2"/>
                </a:cxn>
              </a:cxnLst>
              <a:rect l="0" t="0" r="r" b="b"/>
              <a:pathLst>
                <a:path w="21600" h="21600" extrusionOk="0">
                  <a:moveTo>
                    <a:pt x="21600" y="21562"/>
                  </a:moveTo>
                  <a:lnTo>
                    <a:pt x="17742" y="21562"/>
                  </a:lnTo>
                  <a:cubicBezTo>
                    <a:pt x="17325" y="21562"/>
                    <a:pt x="16947" y="21447"/>
                    <a:pt x="16682" y="21256"/>
                  </a:cubicBezTo>
                  <a:cubicBezTo>
                    <a:pt x="16418" y="21065"/>
                    <a:pt x="16228" y="20797"/>
                    <a:pt x="16077" y="20491"/>
                  </a:cubicBezTo>
                  <a:lnTo>
                    <a:pt x="14829" y="16745"/>
                  </a:lnTo>
                  <a:lnTo>
                    <a:pt x="6696" y="16745"/>
                  </a:lnTo>
                  <a:lnTo>
                    <a:pt x="5447" y="20491"/>
                  </a:lnTo>
                  <a:cubicBezTo>
                    <a:pt x="5334" y="20759"/>
                    <a:pt x="5145" y="21027"/>
                    <a:pt x="4880" y="21256"/>
                  </a:cubicBezTo>
                  <a:cubicBezTo>
                    <a:pt x="4615" y="21485"/>
                    <a:pt x="4275" y="21600"/>
                    <a:pt x="3858" y="21600"/>
                  </a:cubicBezTo>
                  <a:lnTo>
                    <a:pt x="0" y="21600"/>
                  </a:lnTo>
                  <a:lnTo>
                    <a:pt x="8284" y="0"/>
                  </a:lnTo>
                  <a:lnTo>
                    <a:pt x="13353" y="0"/>
                  </a:lnTo>
                  <a:lnTo>
                    <a:pt x="21600" y="21562"/>
                  </a:lnTo>
                  <a:close/>
                  <a:moveTo>
                    <a:pt x="13732" y="13304"/>
                  </a:moveTo>
                  <a:lnTo>
                    <a:pt x="11765" y="7378"/>
                  </a:lnTo>
                  <a:cubicBezTo>
                    <a:pt x="11613" y="6996"/>
                    <a:pt x="11462" y="6576"/>
                    <a:pt x="11311" y="6040"/>
                  </a:cubicBezTo>
                  <a:cubicBezTo>
                    <a:pt x="11159" y="5543"/>
                    <a:pt x="10970" y="4970"/>
                    <a:pt x="10819" y="4396"/>
                  </a:cubicBezTo>
                  <a:cubicBezTo>
                    <a:pt x="10668" y="5008"/>
                    <a:pt x="10516" y="5543"/>
                    <a:pt x="10365" y="6079"/>
                  </a:cubicBezTo>
                  <a:cubicBezTo>
                    <a:pt x="10214" y="6576"/>
                    <a:pt x="10025" y="7034"/>
                    <a:pt x="9911" y="7417"/>
                  </a:cubicBezTo>
                  <a:lnTo>
                    <a:pt x="7944" y="13304"/>
                  </a:lnTo>
                  <a:lnTo>
                    <a:pt x="13732" y="13304"/>
                  </a:lnTo>
                  <a:close/>
                </a:path>
              </a:pathLst>
            </a:cu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D8F14763-445C-7894-DE43-EDCDA0E48A04}"/>
                </a:ext>
              </a:extLst>
            </p:cNvPr>
            <p:cNvSpPr/>
            <p:nvPr/>
          </p:nvSpPr>
          <p:spPr>
            <a:xfrm>
              <a:off x="11039475" y="4400551"/>
              <a:ext cx="514351" cy="540069"/>
            </a:xfrm>
            <a:custGeom>
              <a:avLst/>
              <a:gdLst/>
              <a:ahLst/>
              <a:cxnLst>
                <a:cxn ang="0">
                  <a:pos x="wd2" y="hd2"/>
                </a:cxn>
                <a:cxn ang="5400000">
                  <a:pos x="wd2" y="hd2"/>
                </a:cxn>
                <a:cxn ang="10800000">
                  <a:pos x="wd2" y="hd2"/>
                </a:cxn>
                <a:cxn ang="16200000">
                  <a:pos x="wd2" y="hd2"/>
                </a:cxn>
              </a:cxnLst>
              <a:rect l="0" t="0" r="r" b="b"/>
              <a:pathLst>
                <a:path w="21600" h="21600" extrusionOk="0">
                  <a:moveTo>
                    <a:pt x="13440" y="13410"/>
                  </a:moveTo>
                  <a:lnTo>
                    <a:pt x="13440" y="21600"/>
                  </a:lnTo>
                  <a:lnTo>
                    <a:pt x="8200" y="21600"/>
                  </a:lnTo>
                  <a:lnTo>
                    <a:pt x="8200" y="13410"/>
                  </a:lnTo>
                  <a:lnTo>
                    <a:pt x="0" y="76"/>
                  </a:lnTo>
                  <a:lnTo>
                    <a:pt x="4640" y="76"/>
                  </a:lnTo>
                  <a:cubicBezTo>
                    <a:pt x="5080" y="76"/>
                    <a:pt x="5440" y="190"/>
                    <a:pt x="5720" y="381"/>
                  </a:cubicBezTo>
                  <a:cubicBezTo>
                    <a:pt x="6000" y="571"/>
                    <a:pt x="6200" y="838"/>
                    <a:pt x="6360" y="1143"/>
                  </a:cubicBezTo>
                  <a:lnTo>
                    <a:pt x="9560" y="7390"/>
                  </a:lnTo>
                  <a:cubicBezTo>
                    <a:pt x="9840" y="7886"/>
                    <a:pt x="10080" y="8343"/>
                    <a:pt x="10280" y="8762"/>
                  </a:cubicBezTo>
                  <a:cubicBezTo>
                    <a:pt x="10480" y="9181"/>
                    <a:pt x="10680" y="9600"/>
                    <a:pt x="10840" y="10019"/>
                  </a:cubicBezTo>
                  <a:cubicBezTo>
                    <a:pt x="11000" y="9600"/>
                    <a:pt x="11160" y="9181"/>
                    <a:pt x="11360" y="8724"/>
                  </a:cubicBezTo>
                  <a:cubicBezTo>
                    <a:pt x="11560" y="8305"/>
                    <a:pt x="11800" y="7848"/>
                    <a:pt x="12080" y="7352"/>
                  </a:cubicBezTo>
                  <a:lnTo>
                    <a:pt x="15240" y="1105"/>
                  </a:lnTo>
                  <a:cubicBezTo>
                    <a:pt x="15320" y="990"/>
                    <a:pt x="15400" y="838"/>
                    <a:pt x="15520" y="724"/>
                  </a:cubicBezTo>
                  <a:cubicBezTo>
                    <a:pt x="15640" y="610"/>
                    <a:pt x="15760" y="495"/>
                    <a:pt x="15880" y="381"/>
                  </a:cubicBezTo>
                  <a:cubicBezTo>
                    <a:pt x="16000" y="267"/>
                    <a:pt x="16160" y="190"/>
                    <a:pt x="16360" y="114"/>
                  </a:cubicBezTo>
                  <a:cubicBezTo>
                    <a:pt x="16560" y="38"/>
                    <a:pt x="16760" y="0"/>
                    <a:pt x="16960" y="0"/>
                  </a:cubicBezTo>
                  <a:lnTo>
                    <a:pt x="21600" y="0"/>
                  </a:lnTo>
                  <a:lnTo>
                    <a:pt x="13440" y="13410"/>
                  </a:lnTo>
                  <a:close/>
                </a:path>
              </a:pathLst>
            </a:cu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EAA1449-7803-22F9-C039-D3347BD2E1BE}"/>
                </a:ext>
              </a:extLst>
            </p:cNvPr>
            <p:cNvSpPr/>
            <p:nvPr/>
          </p:nvSpPr>
          <p:spPr>
            <a:xfrm>
              <a:off x="8601076" y="3457575"/>
              <a:ext cx="300037" cy="448628"/>
            </a:xfrm>
            <a:custGeom>
              <a:avLst/>
              <a:gdLst/>
              <a:ahLst/>
              <a:cxnLst>
                <a:cxn ang="0">
                  <a:pos x="wd2" y="hd2"/>
                </a:cxn>
                <a:cxn ang="5400000">
                  <a:pos x="wd2" y="hd2"/>
                </a:cxn>
                <a:cxn ang="10800000">
                  <a:pos x="wd2" y="hd2"/>
                </a:cxn>
                <a:cxn ang="16200000">
                  <a:pos x="wd2" y="hd2"/>
                </a:cxn>
              </a:cxnLst>
              <a:rect l="0" t="0" r="r" b="b"/>
              <a:pathLst>
                <a:path w="21600" h="21600" extrusionOk="0">
                  <a:moveTo>
                    <a:pt x="12686" y="13345"/>
                  </a:moveTo>
                  <a:cubicBezTo>
                    <a:pt x="12960" y="13116"/>
                    <a:pt x="13166" y="12932"/>
                    <a:pt x="13372" y="12749"/>
                  </a:cubicBezTo>
                  <a:cubicBezTo>
                    <a:pt x="13577" y="12566"/>
                    <a:pt x="13783" y="12336"/>
                    <a:pt x="13989" y="12153"/>
                  </a:cubicBezTo>
                  <a:cubicBezTo>
                    <a:pt x="13234" y="12474"/>
                    <a:pt x="12411" y="12703"/>
                    <a:pt x="11589" y="12887"/>
                  </a:cubicBezTo>
                  <a:cubicBezTo>
                    <a:pt x="10697" y="13070"/>
                    <a:pt x="9806" y="13116"/>
                    <a:pt x="8777" y="13116"/>
                  </a:cubicBezTo>
                  <a:cubicBezTo>
                    <a:pt x="7680" y="13116"/>
                    <a:pt x="6583" y="12978"/>
                    <a:pt x="5554" y="12749"/>
                  </a:cubicBezTo>
                  <a:cubicBezTo>
                    <a:pt x="4526" y="12520"/>
                    <a:pt x="3566" y="12107"/>
                    <a:pt x="2743" y="11603"/>
                  </a:cubicBezTo>
                  <a:cubicBezTo>
                    <a:pt x="1920" y="11098"/>
                    <a:pt x="1234" y="10456"/>
                    <a:pt x="754" y="9676"/>
                  </a:cubicBezTo>
                  <a:cubicBezTo>
                    <a:pt x="274" y="8897"/>
                    <a:pt x="0" y="8025"/>
                    <a:pt x="0" y="6971"/>
                  </a:cubicBezTo>
                  <a:cubicBezTo>
                    <a:pt x="0" y="6008"/>
                    <a:pt x="274" y="5136"/>
                    <a:pt x="823" y="4265"/>
                  </a:cubicBezTo>
                  <a:cubicBezTo>
                    <a:pt x="1371" y="3439"/>
                    <a:pt x="2126" y="2706"/>
                    <a:pt x="3086" y="2064"/>
                  </a:cubicBezTo>
                  <a:cubicBezTo>
                    <a:pt x="4046" y="1422"/>
                    <a:pt x="5211" y="917"/>
                    <a:pt x="6514" y="550"/>
                  </a:cubicBezTo>
                  <a:cubicBezTo>
                    <a:pt x="7886" y="183"/>
                    <a:pt x="9326" y="0"/>
                    <a:pt x="10971" y="0"/>
                  </a:cubicBezTo>
                  <a:cubicBezTo>
                    <a:pt x="12617" y="0"/>
                    <a:pt x="14057" y="183"/>
                    <a:pt x="15360" y="504"/>
                  </a:cubicBezTo>
                  <a:cubicBezTo>
                    <a:pt x="16663" y="871"/>
                    <a:pt x="17760" y="1330"/>
                    <a:pt x="18720" y="1972"/>
                  </a:cubicBezTo>
                  <a:cubicBezTo>
                    <a:pt x="19611" y="2614"/>
                    <a:pt x="20366" y="3348"/>
                    <a:pt x="20846" y="4219"/>
                  </a:cubicBezTo>
                  <a:cubicBezTo>
                    <a:pt x="21326" y="5090"/>
                    <a:pt x="21600" y="6054"/>
                    <a:pt x="21600" y="7062"/>
                  </a:cubicBezTo>
                  <a:cubicBezTo>
                    <a:pt x="21600" y="7704"/>
                    <a:pt x="21531" y="8347"/>
                    <a:pt x="21326" y="8943"/>
                  </a:cubicBezTo>
                  <a:cubicBezTo>
                    <a:pt x="21189" y="9539"/>
                    <a:pt x="20914" y="10089"/>
                    <a:pt x="20640" y="10640"/>
                  </a:cubicBezTo>
                  <a:cubicBezTo>
                    <a:pt x="20297" y="11190"/>
                    <a:pt x="19954" y="11740"/>
                    <a:pt x="19543" y="12245"/>
                  </a:cubicBezTo>
                  <a:cubicBezTo>
                    <a:pt x="19131" y="12749"/>
                    <a:pt x="18583" y="13299"/>
                    <a:pt x="18034" y="13804"/>
                  </a:cubicBezTo>
                  <a:lnTo>
                    <a:pt x="10697" y="20775"/>
                  </a:lnTo>
                  <a:cubicBezTo>
                    <a:pt x="10423" y="21004"/>
                    <a:pt x="10080" y="21233"/>
                    <a:pt x="9600" y="21371"/>
                  </a:cubicBezTo>
                  <a:cubicBezTo>
                    <a:pt x="9120" y="21554"/>
                    <a:pt x="8503" y="21600"/>
                    <a:pt x="7886" y="21600"/>
                  </a:cubicBezTo>
                  <a:lnTo>
                    <a:pt x="2880" y="21600"/>
                  </a:lnTo>
                  <a:lnTo>
                    <a:pt x="12686" y="13345"/>
                  </a:lnTo>
                  <a:close/>
                  <a:moveTo>
                    <a:pt x="5417" y="6696"/>
                  </a:moveTo>
                  <a:cubicBezTo>
                    <a:pt x="5417" y="7888"/>
                    <a:pt x="5897" y="8805"/>
                    <a:pt x="6789" y="9401"/>
                  </a:cubicBezTo>
                  <a:cubicBezTo>
                    <a:pt x="7680" y="9997"/>
                    <a:pt x="9052" y="10318"/>
                    <a:pt x="10697" y="10318"/>
                  </a:cubicBezTo>
                  <a:cubicBezTo>
                    <a:pt x="11589" y="10318"/>
                    <a:pt x="12343" y="10227"/>
                    <a:pt x="13029" y="10043"/>
                  </a:cubicBezTo>
                  <a:cubicBezTo>
                    <a:pt x="13714" y="9860"/>
                    <a:pt x="14331" y="9585"/>
                    <a:pt x="14743" y="9264"/>
                  </a:cubicBezTo>
                  <a:cubicBezTo>
                    <a:pt x="15154" y="8943"/>
                    <a:pt x="15566" y="8576"/>
                    <a:pt x="15840" y="8117"/>
                  </a:cubicBezTo>
                  <a:cubicBezTo>
                    <a:pt x="16114" y="7659"/>
                    <a:pt x="16183" y="7200"/>
                    <a:pt x="16183" y="6696"/>
                  </a:cubicBezTo>
                  <a:cubicBezTo>
                    <a:pt x="16183" y="6099"/>
                    <a:pt x="16046" y="5595"/>
                    <a:pt x="15771" y="5136"/>
                  </a:cubicBezTo>
                  <a:cubicBezTo>
                    <a:pt x="15497" y="4678"/>
                    <a:pt x="15154" y="4311"/>
                    <a:pt x="14674" y="3990"/>
                  </a:cubicBezTo>
                  <a:cubicBezTo>
                    <a:pt x="14194" y="3669"/>
                    <a:pt x="13577" y="3439"/>
                    <a:pt x="12960" y="3256"/>
                  </a:cubicBezTo>
                  <a:cubicBezTo>
                    <a:pt x="12274" y="3073"/>
                    <a:pt x="11589" y="3027"/>
                    <a:pt x="10766" y="3027"/>
                  </a:cubicBezTo>
                  <a:cubicBezTo>
                    <a:pt x="9943" y="3027"/>
                    <a:pt x="9189" y="3118"/>
                    <a:pt x="8503" y="3302"/>
                  </a:cubicBezTo>
                  <a:cubicBezTo>
                    <a:pt x="7817" y="3485"/>
                    <a:pt x="7268" y="3760"/>
                    <a:pt x="6789" y="4081"/>
                  </a:cubicBezTo>
                  <a:cubicBezTo>
                    <a:pt x="6309" y="4403"/>
                    <a:pt x="5966" y="4815"/>
                    <a:pt x="5691" y="5228"/>
                  </a:cubicBezTo>
                  <a:cubicBezTo>
                    <a:pt x="5554" y="5641"/>
                    <a:pt x="5417" y="6145"/>
                    <a:pt x="5417" y="6696"/>
                  </a:cubicBez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086DFFF9-EFA2-7EA4-2900-6E945C2CA6F0}"/>
                </a:ext>
              </a:extLst>
            </p:cNvPr>
            <p:cNvSpPr/>
            <p:nvPr/>
          </p:nvSpPr>
          <p:spPr>
            <a:xfrm>
              <a:off x="8963025" y="3819525"/>
              <a:ext cx="91437" cy="9144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9225"/>
                    <a:pt x="225" y="7875"/>
                    <a:pt x="900" y="6525"/>
                  </a:cubicBezTo>
                  <a:cubicBezTo>
                    <a:pt x="1350" y="5175"/>
                    <a:pt x="2250" y="4050"/>
                    <a:pt x="3150" y="3150"/>
                  </a:cubicBezTo>
                  <a:cubicBezTo>
                    <a:pt x="4050" y="2250"/>
                    <a:pt x="5175" y="1350"/>
                    <a:pt x="6525" y="900"/>
                  </a:cubicBezTo>
                  <a:cubicBezTo>
                    <a:pt x="7875" y="450"/>
                    <a:pt x="9225" y="0"/>
                    <a:pt x="10800" y="0"/>
                  </a:cubicBezTo>
                  <a:cubicBezTo>
                    <a:pt x="12375" y="0"/>
                    <a:pt x="13725" y="225"/>
                    <a:pt x="15075" y="900"/>
                  </a:cubicBezTo>
                  <a:cubicBezTo>
                    <a:pt x="16425" y="1575"/>
                    <a:pt x="17550" y="2250"/>
                    <a:pt x="18450" y="3150"/>
                  </a:cubicBezTo>
                  <a:cubicBezTo>
                    <a:pt x="19350" y="4050"/>
                    <a:pt x="20250" y="5175"/>
                    <a:pt x="20700" y="6525"/>
                  </a:cubicBezTo>
                  <a:cubicBezTo>
                    <a:pt x="21375" y="7875"/>
                    <a:pt x="21600" y="9225"/>
                    <a:pt x="21600" y="10800"/>
                  </a:cubicBezTo>
                  <a:cubicBezTo>
                    <a:pt x="21600" y="12375"/>
                    <a:pt x="21375" y="13725"/>
                    <a:pt x="20700" y="15075"/>
                  </a:cubicBezTo>
                  <a:cubicBezTo>
                    <a:pt x="20025" y="16425"/>
                    <a:pt x="19350" y="17550"/>
                    <a:pt x="18450" y="18450"/>
                  </a:cubicBezTo>
                  <a:cubicBezTo>
                    <a:pt x="17550" y="19350"/>
                    <a:pt x="16200" y="20250"/>
                    <a:pt x="15075" y="20700"/>
                  </a:cubicBezTo>
                  <a:cubicBezTo>
                    <a:pt x="13950" y="21150"/>
                    <a:pt x="12375" y="21600"/>
                    <a:pt x="10800" y="21600"/>
                  </a:cubicBezTo>
                  <a:cubicBezTo>
                    <a:pt x="9225" y="21600"/>
                    <a:pt x="7875" y="21375"/>
                    <a:pt x="6525" y="20700"/>
                  </a:cubicBezTo>
                  <a:cubicBezTo>
                    <a:pt x="5175" y="20025"/>
                    <a:pt x="4050" y="19350"/>
                    <a:pt x="3150" y="18450"/>
                  </a:cubicBezTo>
                  <a:cubicBezTo>
                    <a:pt x="2250" y="17550"/>
                    <a:pt x="1350" y="16425"/>
                    <a:pt x="900" y="15075"/>
                  </a:cubicBezTo>
                  <a:cubicBezTo>
                    <a:pt x="225" y="13725"/>
                    <a:pt x="0" y="12375"/>
                    <a:pt x="0" y="10800"/>
                  </a:cubicBez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FFDE5444-B64D-E6CB-DD21-929F218169D1}"/>
                </a:ext>
              </a:extLst>
            </p:cNvPr>
            <p:cNvSpPr/>
            <p:nvPr/>
          </p:nvSpPr>
          <p:spPr>
            <a:xfrm>
              <a:off x="9115425" y="3457576"/>
              <a:ext cx="278133" cy="444818"/>
            </a:xfrm>
            <a:custGeom>
              <a:avLst/>
              <a:gdLst/>
              <a:ahLst/>
              <a:cxnLst>
                <a:cxn ang="0">
                  <a:pos x="wd2" y="hd2"/>
                </a:cxn>
                <a:cxn ang="5400000">
                  <a:pos x="wd2" y="hd2"/>
                </a:cxn>
                <a:cxn ang="10800000">
                  <a:pos x="wd2" y="hd2"/>
                </a:cxn>
                <a:cxn ang="16200000">
                  <a:pos x="wd2" y="hd2"/>
                </a:cxn>
              </a:cxnLst>
              <a:rect l="0" t="0" r="r" b="b"/>
              <a:pathLst>
                <a:path w="21600" h="21600" extrusionOk="0">
                  <a:moveTo>
                    <a:pt x="21600" y="18825"/>
                  </a:moveTo>
                  <a:lnTo>
                    <a:pt x="21600" y="21600"/>
                  </a:lnTo>
                  <a:lnTo>
                    <a:pt x="2515" y="21600"/>
                  </a:lnTo>
                  <a:lnTo>
                    <a:pt x="2515" y="18825"/>
                  </a:lnTo>
                  <a:lnTo>
                    <a:pt x="9468" y="18825"/>
                  </a:lnTo>
                  <a:lnTo>
                    <a:pt x="9468" y="6244"/>
                  </a:lnTo>
                  <a:cubicBezTo>
                    <a:pt x="9468" y="5735"/>
                    <a:pt x="9468" y="5227"/>
                    <a:pt x="9543" y="4718"/>
                  </a:cubicBezTo>
                  <a:lnTo>
                    <a:pt x="4586" y="7308"/>
                  </a:lnTo>
                  <a:cubicBezTo>
                    <a:pt x="4291" y="7447"/>
                    <a:pt x="3995" y="7539"/>
                    <a:pt x="3773" y="7585"/>
                  </a:cubicBezTo>
                  <a:cubicBezTo>
                    <a:pt x="3477" y="7632"/>
                    <a:pt x="3255" y="7632"/>
                    <a:pt x="2959" y="7585"/>
                  </a:cubicBezTo>
                  <a:cubicBezTo>
                    <a:pt x="2737" y="7539"/>
                    <a:pt x="2515" y="7493"/>
                    <a:pt x="2293" y="7447"/>
                  </a:cubicBezTo>
                  <a:cubicBezTo>
                    <a:pt x="2071" y="7400"/>
                    <a:pt x="1923" y="7308"/>
                    <a:pt x="1849" y="7215"/>
                  </a:cubicBezTo>
                  <a:lnTo>
                    <a:pt x="0" y="5597"/>
                  </a:lnTo>
                  <a:lnTo>
                    <a:pt x="10504" y="0"/>
                  </a:lnTo>
                  <a:lnTo>
                    <a:pt x="15312" y="0"/>
                  </a:lnTo>
                  <a:lnTo>
                    <a:pt x="15312" y="18825"/>
                  </a:lnTo>
                  <a:lnTo>
                    <a:pt x="21600" y="18825"/>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3AB4EDB8-1554-96DD-81C9-73AB2AFA90BA}"/>
                </a:ext>
              </a:extLst>
            </p:cNvPr>
            <p:cNvSpPr/>
            <p:nvPr/>
          </p:nvSpPr>
          <p:spPr>
            <a:xfrm>
              <a:off x="9477375" y="3457576"/>
              <a:ext cx="278133" cy="444818"/>
            </a:xfrm>
            <a:custGeom>
              <a:avLst/>
              <a:gdLst/>
              <a:ahLst/>
              <a:cxnLst>
                <a:cxn ang="0">
                  <a:pos x="wd2" y="hd2"/>
                </a:cxn>
                <a:cxn ang="5400000">
                  <a:pos x="wd2" y="hd2"/>
                </a:cxn>
                <a:cxn ang="10800000">
                  <a:pos x="wd2" y="hd2"/>
                </a:cxn>
                <a:cxn ang="16200000">
                  <a:pos x="wd2" y="hd2"/>
                </a:cxn>
              </a:cxnLst>
              <a:rect l="0" t="0" r="r" b="b"/>
              <a:pathLst>
                <a:path w="21600" h="21600" extrusionOk="0">
                  <a:moveTo>
                    <a:pt x="21600" y="18825"/>
                  </a:moveTo>
                  <a:lnTo>
                    <a:pt x="21600" y="21600"/>
                  </a:lnTo>
                  <a:lnTo>
                    <a:pt x="2515" y="21600"/>
                  </a:lnTo>
                  <a:lnTo>
                    <a:pt x="2515" y="18825"/>
                  </a:lnTo>
                  <a:lnTo>
                    <a:pt x="9468" y="18825"/>
                  </a:lnTo>
                  <a:lnTo>
                    <a:pt x="9468" y="6244"/>
                  </a:lnTo>
                  <a:cubicBezTo>
                    <a:pt x="9468" y="5735"/>
                    <a:pt x="9468" y="5227"/>
                    <a:pt x="9543" y="4718"/>
                  </a:cubicBezTo>
                  <a:lnTo>
                    <a:pt x="4586" y="7308"/>
                  </a:lnTo>
                  <a:cubicBezTo>
                    <a:pt x="4291" y="7447"/>
                    <a:pt x="3995" y="7539"/>
                    <a:pt x="3773" y="7585"/>
                  </a:cubicBezTo>
                  <a:cubicBezTo>
                    <a:pt x="3477" y="7632"/>
                    <a:pt x="3255" y="7632"/>
                    <a:pt x="2959" y="7585"/>
                  </a:cubicBezTo>
                  <a:cubicBezTo>
                    <a:pt x="2737" y="7539"/>
                    <a:pt x="2515" y="7493"/>
                    <a:pt x="2293" y="7447"/>
                  </a:cubicBezTo>
                  <a:cubicBezTo>
                    <a:pt x="2071" y="7400"/>
                    <a:pt x="1923" y="7308"/>
                    <a:pt x="1849" y="7215"/>
                  </a:cubicBezTo>
                  <a:lnTo>
                    <a:pt x="0" y="5597"/>
                  </a:lnTo>
                  <a:lnTo>
                    <a:pt x="10504" y="0"/>
                  </a:lnTo>
                  <a:lnTo>
                    <a:pt x="15312" y="0"/>
                  </a:lnTo>
                  <a:lnTo>
                    <a:pt x="15312" y="18825"/>
                  </a:lnTo>
                  <a:lnTo>
                    <a:pt x="21600" y="18825"/>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72B1B0BE-9163-D6DB-164F-B3FAE135B7B2}"/>
                </a:ext>
              </a:extLst>
            </p:cNvPr>
            <p:cNvSpPr/>
            <p:nvPr/>
          </p:nvSpPr>
          <p:spPr>
            <a:xfrm>
              <a:off x="6886576" y="5410201"/>
              <a:ext cx="387667" cy="46005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19159" y="21600"/>
                  </a:lnTo>
                  <a:cubicBezTo>
                    <a:pt x="18787" y="21600"/>
                    <a:pt x="18469" y="21555"/>
                    <a:pt x="18203" y="21421"/>
                  </a:cubicBezTo>
                  <a:cubicBezTo>
                    <a:pt x="17938" y="21332"/>
                    <a:pt x="17726" y="21153"/>
                    <a:pt x="17460" y="20884"/>
                  </a:cubicBezTo>
                  <a:lnTo>
                    <a:pt x="4086" y="6484"/>
                  </a:lnTo>
                  <a:cubicBezTo>
                    <a:pt x="4140" y="7155"/>
                    <a:pt x="4193" y="7737"/>
                    <a:pt x="4193" y="8318"/>
                  </a:cubicBezTo>
                  <a:lnTo>
                    <a:pt x="4193" y="21555"/>
                  </a:lnTo>
                  <a:lnTo>
                    <a:pt x="0" y="21555"/>
                  </a:lnTo>
                  <a:lnTo>
                    <a:pt x="0" y="0"/>
                  </a:lnTo>
                  <a:lnTo>
                    <a:pt x="2494" y="0"/>
                  </a:lnTo>
                  <a:cubicBezTo>
                    <a:pt x="2707" y="0"/>
                    <a:pt x="2866" y="0"/>
                    <a:pt x="3025" y="0"/>
                  </a:cubicBezTo>
                  <a:cubicBezTo>
                    <a:pt x="3184" y="0"/>
                    <a:pt x="3290" y="45"/>
                    <a:pt x="3397" y="89"/>
                  </a:cubicBezTo>
                  <a:cubicBezTo>
                    <a:pt x="3503" y="134"/>
                    <a:pt x="3609" y="179"/>
                    <a:pt x="3715" y="268"/>
                  </a:cubicBezTo>
                  <a:cubicBezTo>
                    <a:pt x="3821" y="358"/>
                    <a:pt x="3927" y="447"/>
                    <a:pt x="4086" y="626"/>
                  </a:cubicBezTo>
                  <a:lnTo>
                    <a:pt x="17514" y="15071"/>
                  </a:lnTo>
                  <a:cubicBezTo>
                    <a:pt x="17460" y="14713"/>
                    <a:pt x="17460" y="14400"/>
                    <a:pt x="17407" y="14042"/>
                  </a:cubicBezTo>
                  <a:cubicBezTo>
                    <a:pt x="17407" y="13684"/>
                    <a:pt x="17354" y="13371"/>
                    <a:pt x="17354" y="13103"/>
                  </a:cubicBezTo>
                  <a:lnTo>
                    <a:pt x="17354" y="0"/>
                  </a:lnTo>
                  <a:lnTo>
                    <a:pt x="21600" y="0"/>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0592E2AB-3F3C-1A48-C056-BB3814FEA01C}"/>
                </a:ext>
              </a:extLst>
            </p:cNvPr>
            <p:cNvSpPr/>
            <p:nvPr/>
          </p:nvSpPr>
          <p:spPr>
            <a:xfrm>
              <a:off x="7381876" y="5410201"/>
              <a:ext cx="289559" cy="459106"/>
            </a:xfrm>
            <a:custGeom>
              <a:avLst/>
              <a:gdLst/>
              <a:ahLst/>
              <a:cxnLst>
                <a:cxn ang="0">
                  <a:pos x="wd2" y="hd2"/>
                </a:cxn>
                <a:cxn ang="5400000">
                  <a:pos x="wd2" y="hd2"/>
                </a:cxn>
                <a:cxn ang="10800000">
                  <a:pos x="wd2" y="hd2"/>
                </a:cxn>
                <a:cxn ang="16200000">
                  <a:pos x="wd2" y="hd2"/>
                </a:cxn>
              </a:cxnLst>
              <a:rect l="0" t="0" r="r" b="b"/>
              <a:pathLst>
                <a:path w="21600" h="21600" extrusionOk="0">
                  <a:moveTo>
                    <a:pt x="6395" y="3182"/>
                  </a:moveTo>
                  <a:lnTo>
                    <a:pt x="6395" y="9187"/>
                  </a:lnTo>
                  <a:lnTo>
                    <a:pt x="18403" y="9187"/>
                  </a:lnTo>
                  <a:lnTo>
                    <a:pt x="18403" y="12279"/>
                  </a:lnTo>
                  <a:lnTo>
                    <a:pt x="6395" y="12279"/>
                  </a:lnTo>
                  <a:lnTo>
                    <a:pt x="6395" y="18373"/>
                  </a:lnTo>
                  <a:lnTo>
                    <a:pt x="21600" y="18373"/>
                  </a:lnTo>
                  <a:lnTo>
                    <a:pt x="21600" y="21600"/>
                  </a:lnTo>
                  <a:lnTo>
                    <a:pt x="0" y="21600"/>
                  </a:lnTo>
                  <a:lnTo>
                    <a:pt x="0" y="0"/>
                  </a:lnTo>
                  <a:lnTo>
                    <a:pt x="21600" y="0"/>
                  </a:lnTo>
                  <a:lnTo>
                    <a:pt x="21600" y="3182"/>
                  </a:lnTo>
                  <a:lnTo>
                    <a:pt x="6395" y="3182"/>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B028E989-DB50-8370-E5B2-076D67F22FF8}"/>
                </a:ext>
              </a:extLst>
            </p:cNvPr>
            <p:cNvSpPr/>
            <p:nvPr/>
          </p:nvSpPr>
          <p:spPr>
            <a:xfrm>
              <a:off x="7686676" y="5410201"/>
              <a:ext cx="448630" cy="46005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2657" y="21600"/>
                  </a:lnTo>
                  <a:lnTo>
                    <a:pt x="8943" y="21600"/>
                  </a:lnTo>
                  <a:lnTo>
                    <a:pt x="0" y="0"/>
                  </a:lnTo>
                  <a:lnTo>
                    <a:pt x="3302" y="0"/>
                  </a:lnTo>
                  <a:cubicBezTo>
                    <a:pt x="3669" y="0"/>
                    <a:pt x="3944" y="89"/>
                    <a:pt x="4173" y="268"/>
                  </a:cubicBezTo>
                  <a:cubicBezTo>
                    <a:pt x="4402" y="447"/>
                    <a:pt x="4586" y="671"/>
                    <a:pt x="4678" y="939"/>
                  </a:cubicBezTo>
                  <a:lnTo>
                    <a:pt x="9906" y="14087"/>
                  </a:lnTo>
                  <a:cubicBezTo>
                    <a:pt x="10089" y="14534"/>
                    <a:pt x="10227" y="14981"/>
                    <a:pt x="10410" y="15518"/>
                  </a:cubicBezTo>
                  <a:cubicBezTo>
                    <a:pt x="10548" y="16010"/>
                    <a:pt x="10731" y="16547"/>
                    <a:pt x="10869" y="17128"/>
                  </a:cubicBezTo>
                  <a:cubicBezTo>
                    <a:pt x="11006" y="16591"/>
                    <a:pt x="11144" y="16055"/>
                    <a:pt x="11281" y="15518"/>
                  </a:cubicBezTo>
                  <a:cubicBezTo>
                    <a:pt x="11419" y="15026"/>
                    <a:pt x="11602" y="14534"/>
                    <a:pt x="11740" y="14087"/>
                  </a:cubicBezTo>
                  <a:lnTo>
                    <a:pt x="16922" y="939"/>
                  </a:lnTo>
                  <a:cubicBezTo>
                    <a:pt x="17014" y="716"/>
                    <a:pt x="17152" y="492"/>
                    <a:pt x="17427" y="313"/>
                  </a:cubicBezTo>
                  <a:cubicBezTo>
                    <a:pt x="17656" y="134"/>
                    <a:pt x="17977" y="45"/>
                    <a:pt x="18298" y="45"/>
                  </a:cubicBezTo>
                  <a:lnTo>
                    <a:pt x="21600" y="45"/>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FC521E84-7236-BAA1-395A-C454A72F5410}"/>
                </a:ext>
              </a:extLst>
            </p:cNvPr>
            <p:cNvSpPr/>
            <p:nvPr/>
          </p:nvSpPr>
          <p:spPr>
            <a:xfrm>
              <a:off x="8181976" y="5410201"/>
              <a:ext cx="289559" cy="459106"/>
            </a:xfrm>
            <a:custGeom>
              <a:avLst/>
              <a:gdLst/>
              <a:ahLst/>
              <a:cxnLst>
                <a:cxn ang="0">
                  <a:pos x="wd2" y="hd2"/>
                </a:cxn>
                <a:cxn ang="5400000">
                  <a:pos x="wd2" y="hd2"/>
                </a:cxn>
                <a:cxn ang="10800000">
                  <a:pos x="wd2" y="hd2"/>
                </a:cxn>
                <a:cxn ang="16200000">
                  <a:pos x="wd2" y="hd2"/>
                </a:cxn>
              </a:cxnLst>
              <a:rect l="0" t="0" r="r" b="b"/>
              <a:pathLst>
                <a:path w="21600" h="21600" extrusionOk="0">
                  <a:moveTo>
                    <a:pt x="6395" y="3182"/>
                  </a:moveTo>
                  <a:lnTo>
                    <a:pt x="6395" y="9187"/>
                  </a:lnTo>
                  <a:lnTo>
                    <a:pt x="18403" y="9187"/>
                  </a:lnTo>
                  <a:lnTo>
                    <a:pt x="18403" y="12279"/>
                  </a:lnTo>
                  <a:lnTo>
                    <a:pt x="6395" y="12279"/>
                  </a:lnTo>
                  <a:lnTo>
                    <a:pt x="6395" y="18373"/>
                  </a:lnTo>
                  <a:lnTo>
                    <a:pt x="21600" y="18373"/>
                  </a:lnTo>
                  <a:lnTo>
                    <a:pt x="21600" y="21600"/>
                  </a:lnTo>
                  <a:lnTo>
                    <a:pt x="0" y="21600"/>
                  </a:lnTo>
                  <a:lnTo>
                    <a:pt x="0" y="0"/>
                  </a:lnTo>
                  <a:lnTo>
                    <a:pt x="21600" y="0"/>
                  </a:lnTo>
                  <a:lnTo>
                    <a:pt x="21600" y="3182"/>
                  </a:lnTo>
                  <a:lnTo>
                    <a:pt x="6395" y="3182"/>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F701AA44-B496-ED1D-1798-F78FAB56AA62}"/>
                </a:ext>
              </a:extLst>
            </p:cNvPr>
            <p:cNvSpPr/>
            <p:nvPr/>
          </p:nvSpPr>
          <p:spPr>
            <a:xfrm>
              <a:off x="8553451" y="5410201"/>
              <a:ext cx="358141" cy="460057"/>
            </a:xfrm>
            <a:custGeom>
              <a:avLst/>
              <a:gdLst/>
              <a:ahLst/>
              <a:cxnLst>
                <a:cxn ang="0">
                  <a:pos x="wd2" y="hd2"/>
                </a:cxn>
                <a:cxn ang="5400000">
                  <a:pos x="wd2" y="hd2"/>
                </a:cxn>
                <a:cxn ang="10800000">
                  <a:pos x="wd2" y="hd2"/>
                </a:cxn>
                <a:cxn ang="16200000">
                  <a:pos x="wd2" y="hd2"/>
                </a:cxn>
              </a:cxnLst>
              <a:rect l="0" t="0" r="r" b="b"/>
              <a:pathLst>
                <a:path w="21600" h="21600" extrusionOk="0">
                  <a:moveTo>
                    <a:pt x="21600" y="21555"/>
                  </a:moveTo>
                  <a:lnTo>
                    <a:pt x="16947" y="21555"/>
                  </a:lnTo>
                  <a:cubicBezTo>
                    <a:pt x="16085" y="21555"/>
                    <a:pt x="15453" y="21287"/>
                    <a:pt x="15051" y="20750"/>
                  </a:cubicBezTo>
                  <a:lnTo>
                    <a:pt x="9249" y="13863"/>
                  </a:lnTo>
                  <a:cubicBezTo>
                    <a:pt x="9019" y="13595"/>
                    <a:pt x="8789" y="13416"/>
                    <a:pt x="8502" y="13327"/>
                  </a:cubicBezTo>
                  <a:cubicBezTo>
                    <a:pt x="8215" y="13237"/>
                    <a:pt x="7870" y="13148"/>
                    <a:pt x="7353" y="13148"/>
                  </a:cubicBezTo>
                  <a:lnTo>
                    <a:pt x="5170" y="13148"/>
                  </a:lnTo>
                  <a:lnTo>
                    <a:pt x="5170" y="21600"/>
                  </a:lnTo>
                  <a:lnTo>
                    <a:pt x="0" y="21600"/>
                  </a:lnTo>
                  <a:lnTo>
                    <a:pt x="0" y="0"/>
                  </a:lnTo>
                  <a:lnTo>
                    <a:pt x="8445" y="0"/>
                  </a:lnTo>
                  <a:cubicBezTo>
                    <a:pt x="10340" y="0"/>
                    <a:pt x="11949" y="134"/>
                    <a:pt x="13270" y="447"/>
                  </a:cubicBezTo>
                  <a:cubicBezTo>
                    <a:pt x="14591" y="760"/>
                    <a:pt x="15740" y="1163"/>
                    <a:pt x="16602" y="1744"/>
                  </a:cubicBezTo>
                  <a:cubicBezTo>
                    <a:pt x="17464" y="2281"/>
                    <a:pt x="18096" y="2952"/>
                    <a:pt x="18498" y="3712"/>
                  </a:cubicBezTo>
                  <a:cubicBezTo>
                    <a:pt x="18900" y="4472"/>
                    <a:pt x="19130" y="5322"/>
                    <a:pt x="19130" y="6216"/>
                  </a:cubicBezTo>
                  <a:cubicBezTo>
                    <a:pt x="19130" y="6932"/>
                    <a:pt x="19015" y="7647"/>
                    <a:pt x="18728" y="8273"/>
                  </a:cubicBezTo>
                  <a:cubicBezTo>
                    <a:pt x="18440" y="8899"/>
                    <a:pt x="18038" y="9525"/>
                    <a:pt x="17521" y="10017"/>
                  </a:cubicBezTo>
                  <a:cubicBezTo>
                    <a:pt x="17004" y="10554"/>
                    <a:pt x="16372" y="11001"/>
                    <a:pt x="15625" y="11404"/>
                  </a:cubicBezTo>
                  <a:cubicBezTo>
                    <a:pt x="14879" y="11806"/>
                    <a:pt x="14017" y="12119"/>
                    <a:pt x="13040" y="12343"/>
                  </a:cubicBezTo>
                  <a:cubicBezTo>
                    <a:pt x="13385" y="12477"/>
                    <a:pt x="13672" y="12656"/>
                    <a:pt x="13960" y="12880"/>
                  </a:cubicBezTo>
                  <a:cubicBezTo>
                    <a:pt x="14247" y="13103"/>
                    <a:pt x="14477" y="13327"/>
                    <a:pt x="14706" y="13595"/>
                  </a:cubicBezTo>
                  <a:lnTo>
                    <a:pt x="21600" y="21555"/>
                  </a:lnTo>
                  <a:close/>
                  <a:moveTo>
                    <a:pt x="8330" y="10241"/>
                  </a:moveTo>
                  <a:cubicBezTo>
                    <a:pt x="9306" y="10241"/>
                    <a:pt x="10168" y="10152"/>
                    <a:pt x="10857" y="9973"/>
                  </a:cubicBezTo>
                  <a:cubicBezTo>
                    <a:pt x="11547" y="9794"/>
                    <a:pt x="12179" y="9525"/>
                    <a:pt x="12638" y="9168"/>
                  </a:cubicBezTo>
                  <a:cubicBezTo>
                    <a:pt x="13098" y="8855"/>
                    <a:pt x="13442" y="8452"/>
                    <a:pt x="13672" y="7960"/>
                  </a:cubicBezTo>
                  <a:cubicBezTo>
                    <a:pt x="13902" y="7513"/>
                    <a:pt x="14017" y="7021"/>
                    <a:pt x="14017" y="6440"/>
                  </a:cubicBezTo>
                  <a:cubicBezTo>
                    <a:pt x="14017" y="5366"/>
                    <a:pt x="13557" y="4517"/>
                    <a:pt x="12638" y="3935"/>
                  </a:cubicBezTo>
                  <a:cubicBezTo>
                    <a:pt x="11719" y="3354"/>
                    <a:pt x="10283" y="3041"/>
                    <a:pt x="8387" y="3041"/>
                  </a:cubicBezTo>
                  <a:lnTo>
                    <a:pt x="5113" y="3041"/>
                  </a:lnTo>
                  <a:lnTo>
                    <a:pt x="5113" y="10196"/>
                  </a:lnTo>
                  <a:lnTo>
                    <a:pt x="8330" y="10196"/>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01F2BF6F-DF67-A774-F0F7-290FAF859C09}"/>
                </a:ext>
              </a:extLst>
            </p:cNvPr>
            <p:cNvSpPr/>
            <p:nvPr/>
          </p:nvSpPr>
          <p:spPr>
            <a:xfrm>
              <a:off x="9115426" y="5410201"/>
              <a:ext cx="289559" cy="460057"/>
            </a:xfrm>
            <a:custGeom>
              <a:avLst/>
              <a:gdLst/>
              <a:ahLst/>
              <a:cxnLst>
                <a:cxn ang="0">
                  <a:pos x="wd2" y="hd2"/>
                </a:cxn>
                <a:cxn ang="5400000">
                  <a:pos x="wd2" y="hd2"/>
                </a:cxn>
                <a:cxn ang="10800000">
                  <a:pos x="wd2" y="hd2"/>
                </a:cxn>
                <a:cxn ang="16200000">
                  <a:pos x="wd2" y="hd2"/>
                </a:cxn>
              </a:cxnLst>
              <a:rect l="0" t="0" r="r" b="b"/>
              <a:pathLst>
                <a:path w="21600" h="21600" extrusionOk="0">
                  <a:moveTo>
                    <a:pt x="6395" y="3175"/>
                  </a:moveTo>
                  <a:lnTo>
                    <a:pt x="6395" y="9570"/>
                  </a:lnTo>
                  <a:lnTo>
                    <a:pt x="19255" y="9570"/>
                  </a:lnTo>
                  <a:lnTo>
                    <a:pt x="19255" y="12790"/>
                  </a:lnTo>
                  <a:lnTo>
                    <a:pt x="6395" y="12790"/>
                  </a:lnTo>
                  <a:lnTo>
                    <a:pt x="6395" y="21600"/>
                  </a:lnTo>
                  <a:lnTo>
                    <a:pt x="0" y="21600"/>
                  </a:lnTo>
                  <a:lnTo>
                    <a:pt x="0" y="0"/>
                  </a:lnTo>
                  <a:lnTo>
                    <a:pt x="21600" y="0"/>
                  </a:lnTo>
                  <a:lnTo>
                    <a:pt x="21600" y="3175"/>
                  </a:lnTo>
                  <a:lnTo>
                    <a:pt x="6395" y="3175"/>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9868F766-6F6B-4F2C-12B8-9308F153E28E}"/>
                </a:ext>
              </a:extLst>
            </p:cNvPr>
            <p:cNvSpPr/>
            <p:nvPr/>
          </p:nvSpPr>
          <p:spPr>
            <a:xfrm>
              <a:off x="9439275" y="5400675"/>
              <a:ext cx="466726" cy="47053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2330"/>
                    <a:pt x="21335" y="13773"/>
                    <a:pt x="20807" y="15085"/>
                  </a:cubicBezTo>
                  <a:cubicBezTo>
                    <a:pt x="20278" y="16397"/>
                    <a:pt x="19572" y="17534"/>
                    <a:pt x="18602" y="18496"/>
                  </a:cubicBezTo>
                  <a:cubicBezTo>
                    <a:pt x="17633" y="19457"/>
                    <a:pt x="16531" y="20201"/>
                    <a:pt x="15208" y="20769"/>
                  </a:cubicBezTo>
                  <a:cubicBezTo>
                    <a:pt x="13886" y="21294"/>
                    <a:pt x="12431" y="21600"/>
                    <a:pt x="10800" y="21600"/>
                  </a:cubicBezTo>
                  <a:cubicBezTo>
                    <a:pt x="9213" y="21600"/>
                    <a:pt x="7714" y="21338"/>
                    <a:pt x="6392" y="20769"/>
                  </a:cubicBezTo>
                  <a:cubicBezTo>
                    <a:pt x="5069" y="20245"/>
                    <a:pt x="3923" y="19457"/>
                    <a:pt x="2998" y="18496"/>
                  </a:cubicBezTo>
                  <a:cubicBezTo>
                    <a:pt x="2072" y="17534"/>
                    <a:pt x="1322" y="16397"/>
                    <a:pt x="793" y="15085"/>
                  </a:cubicBezTo>
                  <a:cubicBezTo>
                    <a:pt x="265" y="13773"/>
                    <a:pt x="0" y="12330"/>
                    <a:pt x="0" y="10800"/>
                  </a:cubicBezTo>
                  <a:cubicBezTo>
                    <a:pt x="0" y="9270"/>
                    <a:pt x="265" y="7827"/>
                    <a:pt x="793" y="6515"/>
                  </a:cubicBezTo>
                  <a:cubicBezTo>
                    <a:pt x="1322" y="5203"/>
                    <a:pt x="2028" y="4066"/>
                    <a:pt x="2998" y="3104"/>
                  </a:cubicBezTo>
                  <a:cubicBezTo>
                    <a:pt x="3923" y="2143"/>
                    <a:pt x="5069" y="1399"/>
                    <a:pt x="6392" y="831"/>
                  </a:cubicBezTo>
                  <a:cubicBezTo>
                    <a:pt x="7714" y="306"/>
                    <a:pt x="9169" y="0"/>
                    <a:pt x="10800" y="0"/>
                  </a:cubicBezTo>
                  <a:cubicBezTo>
                    <a:pt x="11858" y="0"/>
                    <a:pt x="12916" y="131"/>
                    <a:pt x="13842" y="394"/>
                  </a:cubicBezTo>
                  <a:cubicBezTo>
                    <a:pt x="14767" y="656"/>
                    <a:pt x="15649" y="1006"/>
                    <a:pt x="16442" y="1443"/>
                  </a:cubicBezTo>
                  <a:cubicBezTo>
                    <a:pt x="17236" y="1880"/>
                    <a:pt x="17941" y="2449"/>
                    <a:pt x="18602" y="3104"/>
                  </a:cubicBezTo>
                  <a:cubicBezTo>
                    <a:pt x="19219" y="3760"/>
                    <a:pt x="19793" y="4460"/>
                    <a:pt x="20233" y="5291"/>
                  </a:cubicBezTo>
                  <a:cubicBezTo>
                    <a:pt x="20674" y="6078"/>
                    <a:pt x="21027" y="6952"/>
                    <a:pt x="21247" y="7870"/>
                  </a:cubicBezTo>
                  <a:cubicBezTo>
                    <a:pt x="21468" y="8789"/>
                    <a:pt x="21600" y="9751"/>
                    <a:pt x="21600" y="10800"/>
                  </a:cubicBezTo>
                  <a:close/>
                  <a:moveTo>
                    <a:pt x="17545" y="10800"/>
                  </a:moveTo>
                  <a:cubicBezTo>
                    <a:pt x="17545" y="9663"/>
                    <a:pt x="17368" y="8614"/>
                    <a:pt x="17060" y="7696"/>
                  </a:cubicBezTo>
                  <a:cubicBezTo>
                    <a:pt x="16751" y="6777"/>
                    <a:pt x="16310" y="5990"/>
                    <a:pt x="15737" y="5334"/>
                  </a:cubicBezTo>
                  <a:cubicBezTo>
                    <a:pt x="15164" y="4679"/>
                    <a:pt x="14459" y="4198"/>
                    <a:pt x="13621" y="3848"/>
                  </a:cubicBezTo>
                  <a:cubicBezTo>
                    <a:pt x="12784" y="3498"/>
                    <a:pt x="11858" y="3323"/>
                    <a:pt x="10800" y="3323"/>
                  </a:cubicBezTo>
                  <a:cubicBezTo>
                    <a:pt x="9742" y="3323"/>
                    <a:pt x="8816" y="3498"/>
                    <a:pt x="7979" y="3848"/>
                  </a:cubicBezTo>
                  <a:cubicBezTo>
                    <a:pt x="7141" y="4198"/>
                    <a:pt x="6436" y="4679"/>
                    <a:pt x="5863" y="5334"/>
                  </a:cubicBezTo>
                  <a:cubicBezTo>
                    <a:pt x="5290" y="5990"/>
                    <a:pt x="4849" y="6777"/>
                    <a:pt x="4496" y="7696"/>
                  </a:cubicBezTo>
                  <a:cubicBezTo>
                    <a:pt x="4188" y="8614"/>
                    <a:pt x="4011" y="9663"/>
                    <a:pt x="4011" y="10800"/>
                  </a:cubicBezTo>
                  <a:cubicBezTo>
                    <a:pt x="4011" y="11937"/>
                    <a:pt x="4188" y="12986"/>
                    <a:pt x="4496" y="13904"/>
                  </a:cubicBezTo>
                  <a:cubicBezTo>
                    <a:pt x="4805" y="14823"/>
                    <a:pt x="5246" y="15610"/>
                    <a:pt x="5863" y="16222"/>
                  </a:cubicBezTo>
                  <a:cubicBezTo>
                    <a:pt x="6436" y="16878"/>
                    <a:pt x="7141" y="17359"/>
                    <a:pt x="7979" y="17708"/>
                  </a:cubicBezTo>
                  <a:cubicBezTo>
                    <a:pt x="8816" y="18058"/>
                    <a:pt x="9742" y="18233"/>
                    <a:pt x="10800" y="18233"/>
                  </a:cubicBezTo>
                  <a:cubicBezTo>
                    <a:pt x="11858" y="18233"/>
                    <a:pt x="12784" y="18058"/>
                    <a:pt x="13621" y="17708"/>
                  </a:cubicBezTo>
                  <a:cubicBezTo>
                    <a:pt x="14459" y="17359"/>
                    <a:pt x="15164" y="16878"/>
                    <a:pt x="15737" y="16222"/>
                  </a:cubicBezTo>
                  <a:cubicBezTo>
                    <a:pt x="16310" y="15566"/>
                    <a:pt x="16751" y="14823"/>
                    <a:pt x="17060" y="13904"/>
                  </a:cubicBezTo>
                  <a:cubicBezTo>
                    <a:pt x="17368" y="12986"/>
                    <a:pt x="17545" y="11937"/>
                    <a:pt x="17545" y="10800"/>
                  </a:cubicBez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C1A017E6-5DB2-0700-6BFB-83AE7017E313}"/>
                </a:ext>
              </a:extLst>
            </p:cNvPr>
            <p:cNvSpPr/>
            <p:nvPr/>
          </p:nvSpPr>
          <p:spPr>
            <a:xfrm>
              <a:off x="9982201" y="5410201"/>
              <a:ext cx="358143" cy="45910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6947" y="21600"/>
                  </a:lnTo>
                  <a:cubicBezTo>
                    <a:pt x="16085" y="21600"/>
                    <a:pt x="15453" y="21331"/>
                    <a:pt x="15051" y="20793"/>
                  </a:cubicBezTo>
                  <a:lnTo>
                    <a:pt x="9249" y="13847"/>
                  </a:lnTo>
                  <a:cubicBezTo>
                    <a:pt x="9019" y="13578"/>
                    <a:pt x="8789" y="13399"/>
                    <a:pt x="8502" y="13310"/>
                  </a:cubicBezTo>
                  <a:cubicBezTo>
                    <a:pt x="8215" y="13220"/>
                    <a:pt x="7870" y="13130"/>
                    <a:pt x="7353" y="13130"/>
                  </a:cubicBezTo>
                  <a:lnTo>
                    <a:pt x="5170" y="13130"/>
                  </a:lnTo>
                  <a:lnTo>
                    <a:pt x="5170" y="21600"/>
                  </a:lnTo>
                  <a:lnTo>
                    <a:pt x="0" y="21600"/>
                  </a:lnTo>
                  <a:lnTo>
                    <a:pt x="0" y="0"/>
                  </a:lnTo>
                  <a:lnTo>
                    <a:pt x="8445" y="0"/>
                  </a:lnTo>
                  <a:cubicBezTo>
                    <a:pt x="10340" y="0"/>
                    <a:pt x="11949" y="134"/>
                    <a:pt x="13270" y="448"/>
                  </a:cubicBezTo>
                  <a:cubicBezTo>
                    <a:pt x="14591" y="762"/>
                    <a:pt x="15740" y="1165"/>
                    <a:pt x="16602" y="1748"/>
                  </a:cubicBezTo>
                  <a:cubicBezTo>
                    <a:pt x="17464" y="2285"/>
                    <a:pt x="18096" y="2958"/>
                    <a:pt x="18498" y="3720"/>
                  </a:cubicBezTo>
                  <a:cubicBezTo>
                    <a:pt x="18900" y="4481"/>
                    <a:pt x="19130" y="5333"/>
                    <a:pt x="19130" y="6229"/>
                  </a:cubicBezTo>
                  <a:cubicBezTo>
                    <a:pt x="19130" y="6946"/>
                    <a:pt x="19015" y="7663"/>
                    <a:pt x="18728" y="8290"/>
                  </a:cubicBezTo>
                  <a:cubicBezTo>
                    <a:pt x="18440" y="8918"/>
                    <a:pt x="18038" y="9545"/>
                    <a:pt x="17521" y="10038"/>
                  </a:cubicBezTo>
                  <a:cubicBezTo>
                    <a:pt x="17004" y="10576"/>
                    <a:pt x="16372" y="11024"/>
                    <a:pt x="15625" y="11427"/>
                  </a:cubicBezTo>
                  <a:cubicBezTo>
                    <a:pt x="14879" y="11831"/>
                    <a:pt x="14017" y="12144"/>
                    <a:pt x="13040" y="12368"/>
                  </a:cubicBezTo>
                  <a:cubicBezTo>
                    <a:pt x="13385" y="12503"/>
                    <a:pt x="13672" y="12682"/>
                    <a:pt x="13959" y="12906"/>
                  </a:cubicBezTo>
                  <a:cubicBezTo>
                    <a:pt x="14247" y="13130"/>
                    <a:pt x="14476" y="13354"/>
                    <a:pt x="14706" y="13623"/>
                  </a:cubicBezTo>
                  <a:lnTo>
                    <a:pt x="21600" y="21600"/>
                  </a:lnTo>
                  <a:close/>
                  <a:moveTo>
                    <a:pt x="8330" y="10262"/>
                  </a:moveTo>
                  <a:cubicBezTo>
                    <a:pt x="9306" y="10262"/>
                    <a:pt x="10168" y="10173"/>
                    <a:pt x="10857" y="9993"/>
                  </a:cubicBezTo>
                  <a:cubicBezTo>
                    <a:pt x="11547" y="9814"/>
                    <a:pt x="12179" y="9545"/>
                    <a:pt x="12638" y="9187"/>
                  </a:cubicBezTo>
                  <a:cubicBezTo>
                    <a:pt x="13098" y="8873"/>
                    <a:pt x="13443" y="8470"/>
                    <a:pt x="13672" y="7977"/>
                  </a:cubicBezTo>
                  <a:cubicBezTo>
                    <a:pt x="13902" y="7529"/>
                    <a:pt x="14017" y="7036"/>
                    <a:pt x="14017" y="6453"/>
                  </a:cubicBezTo>
                  <a:cubicBezTo>
                    <a:pt x="14017" y="5378"/>
                    <a:pt x="13558" y="4526"/>
                    <a:pt x="12638" y="3944"/>
                  </a:cubicBezTo>
                  <a:cubicBezTo>
                    <a:pt x="11719" y="3361"/>
                    <a:pt x="10283" y="3047"/>
                    <a:pt x="8387" y="3047"/>
                  </a:cubicBezTo>
                  <a:lnTo>
                    <a:pt x="5113" y="3047"/>
                  </a:lnTo>
                  <a:lnTo>
                    <a:pt x="5113" y="10217"/>
                  </a:lnTo>
                  <a:lnTo>
                    <a:pt x="8330" y="10217"/>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9513DCDC-A034-6DD6-2F72-3797A22CDD94}"/>
                </a:ext>
              </a:extLst>
            </p:cNvPr>
            <p:cNvSpPr/>
            <p:nvPr/>
          </p:nvSpPr>
          <p:spPr>
            <a:xfrm>
              <a:off x="10363201" y="5400676"/>
              <a:ext cx="405764" cy="469582"/>
            </a:xfrm>
            <a:custGeom>
              <a:avLst/>
              <a:gdLst/>
              <a:ahLst/>
              <a:cxnLst>
                <a:cxn ang="0">
                  <a:pos x="wd2" y="hd2"/>
                </a:cxn>
                <a:cxn ang="5400000">
                  <a:pos x="wd2" y="hd2"/>
                </a:cxn>
                <a:cxn ang="10800000">
                  <a:pos x="wd2" y="hd2"/>
                </a:cxn>
                <a:cxn ang="16200000">
                  <a:pos x="wd2" y="hd2"/>
                </a:cxn>
              </a:cxnLst>
              <a:rect l="0" t="0" r="r" b="b"/>
              <a:pathLst>
                <a:path w="21600" h="21600" extrusionOk="0">
                  <a:moveTo>
                    <a:pt x="21600" y="10734"/>
                  </a:moveTo>
                  <a:lnTo>
                    <a:pt x="21600" y="19278"/>
                  </a:lnTo>
                  <a:cubicBezTo>
                    <a:pt x="20383" y="20067"/>
                    <a:pt x="19014" y="20636"/>
                    <a:pt x="17645" y="21030"/>
                  </a:cubicBezTo>
                  <a:cubicBezTo>
                    <a:pt x="16225" y="21381"/>
                    <a:pt x="14755" y="21600"/>
                    <a:pt x="13132" y="21600"/>
                  </a:cubicBezTo>
                  <a:cubicBezTo>
                    <a:pt x="11155" y="21600"/>
                    <a:pt x="9330" y="21337"/>
                    <a:pt x="7707" y="20811"/>
                  </a:cubicBezTo>
                  <a:cubicBezTo>
                    <a:pt x="6085" y="20286"/>
                    <a:pt x="4716" y="19541"/>
                    <a:pt x="3549" y="18577"/>
                  </a:cubicBezTo>
                  <a:cubicBezTo>
                    <a:pt x="2383" y="17613"/>
                    <a:pt x="1521" y="16474"/>
                    <a:pt x="913" y="15159"/>
                  </a:cubicBezTo>
                  <a:cubicBezTo>
                    <a:pt x="304" y="13845"/>
                    <a:pt x="0" y="12399"/>
                    <a:pt x="0" y="10822"/>
                  </a:cubicBezTo>
                  <a:cubicBezTo>
                    <a:pt x="0" y="9245"/>
                    <a:pt x="304" y="7755"/>
                    <a:pt x="913" y="6441"/>
                  </a:cubicBezTo>
                  <a:cubicBezTo>
                    <a:pt x="1521" y="5126"/>
                    <a:pt x="2383" y="3987"/>
                    <a:pt x="3448" y="3023"/>
                  </a:cubicBezTo>
                  <a:cubicBezTo>
                    <a:pt x="4563" y="2059"/>
                    <a:pt x="5882" y="1314"/>
                    <a:pt x="7454" y="789"/>
                  </a:cubicBezTo>
                  <a:cubicBezTo>
                    <a:pt x="9025" y="263"/>
                    <a:pt x="10800" y="0"/>
                    <a:pt x="12727" y="0"/>
                  </a:cubicBezTo>
                  <a:cubicBezTo>
                    <a:pt x="13741" y="0"/>
                    <a:pt x="14654" y="88"/>
                    <a:pt x="15515" y="219"/>
                  </a:cubicBezTo>
                  <a:cubicBezTo>
                    <a:pt x="16377" y="351"/>
                    <a:pt x="17189" y="526"/>
                    <a:pt x="17899" y="789"/>
                  </a:cubicBezTo>
                  <a:cubicBezTo>
                    <a:pt x="18659" y="1008"/>
                    <a:pt x="19318" y="1314"/>
                    <a:pt x="19927" y="1665"/>
                  </a:cubicBezTo>
                  <a:cubicBezTo>
                    <a:pt x="20535" y="2015"/>
                    <a:pt x="21093" y="2366"/>
                    <a:pt x="21600" y="2804"/>
                  </a:cubicBezTo>
                  <a:lnTo>
                    <a:pt x="20282" y="4600"/>
                  </a:lnTo>
                  <a:cubicBezTo>
                    <a:pt x="20079" y="4863"/>
                    <a:pt x="19825" y="5039"/>
                    <a:pt x="19470" y="5126"/>
                  </a:cubicBezTo>
                  <a:cubicBezTo>
                    <a:pt x="19166" y="5170"/>
                    <a:pt x="18811" y="5126"/>
                    <a:pt x="18405" y="4907"/>
                  </a:cubicBezTo>
                  <a:cubicBezTo>
                    <a:pt x="18051" y="4732"/>
                    <a:pt x="17645" y="4557"/>
                    <a:pt x="17290" y="4338"/>
                  </a:cubicBezTo>
                  <a:cubicBezTo>
                    <a:pt x="16935" y="4118"/>
                    <a:pt x="16479" y="3987"/>
                    <a:pt x="16022" y="3856"/>
                  </a:cubicBezTo>
                  <a:cubicBezTo>
                    <a:pt x="15566" y="3724"/>
                    <a:pt x="15059" y="3593"/>
                    <a:pt x="14501" y="3505"/>
                  </a:cubicBezTo>
                  <a:cubicBezTo>
                    <a:pt x="13943" y="3417"/>
                    <a:pt x="13284" y="3374"/>
                    <a:pt x="12524" y="3374"/>
                  </a:cubicBezTo>
                  <a:cubicBezTo>
                    <a:pt x="11307" y="3374"/>
                    <a:pt x="10242" y="3549"/>
                    <a:pt x="9228" y="3899"/>
                  </a:cubicBezTo>
                  <a:cubicBezTo>
                    <a:pt x="8265" y="4250"/>
                    <a:pt x="7403" y="4732"/>
                    <a:pt x="6744" y="5389"/>
                  </a:cubicBezTo>
                  <a:cubicBezTo>
                    <a:pt x="6034" y="6046"/>
                    <a:pt x="5527" y="6835"/>
                    <a:pt x="5172" y="7755"/>
                  </a:cubicBezTo>
                  <a:cubicBezTo>
                    <a:pt x="4817" y="8675"/>
                    <a:pt x="4614" y="9683"/>
                    <a:pt x="4614" y="10822"/>
                  </a:cubicBezTo>
                  <a:cubicBezTo>
                    <a:pt x="4614" y="12049"/>
                    <a:pt x="4817" y="13100"/>
                    <a:pt x="5222" y="14064"/>
                  </a:cubicBezTo>
                  <a:cubicBezTo>
                    <a:pt x="5628" y="15028"/>
                    <a:pt x="6186" y="15817"/>
                    <a:pt x="6896" y="16474"/>
                  </a:cubicBezTo>
                  <a:cubicBezTo>
                    <a:pt x="7605" y="17131"/>
                    <a:pt x="8518" y="17613"/>
                    <a:pt x="9532" y="17964"/>
                  </a:cubicBezTo>
                  <a:cubicBezTo>
                    <a:pt x="10546" y="18314"/>
                    <a:pt x="11713" y="18489"/>
                    <a:pt x="12980" y="18489"/>
                  </a:cubicBezTo>
                  <a:cubicBezTo>
                    <a:pt x="13893" y="18489"/>
                    <a:pt x="14704" y="18402"/>
                    <a:pt x="15414" y="18226"/>
                  </a:cubicBezTo>
                  <a:cubicBezTo>
                    <a:pt x="16124" y="18051"/>
                    <a:pt x="16834" y="17832"/>
                    <a:pt x="17493" y="17569"/>
                  </a:cubicBezTo>
                  <a:lnTo>
                    <a:pt x="17493" y="13757"/>
                  </a:lnTo>
                  <a:lnTo>
                    <a:pt x="14400" y="13757"/>
                  </a:lnTo>
                  <a:cubicBezTo>
                    <a:pt x="14096" y="13757"/>
                    <a:pt x="13893" y="13670"/>
                    <a:pt x="13690" y="13538"/>
                  </a:cubicBezTo>
                  <a:cubicBezTo>
                    <a:pt x="13538" y="13407"/>
                    <a:pt x="13437" y="13232"/>
                    <a:pt x="13437" y="13013"/>
                  </a:cubicBezTo>
                  <a:lnTo>
                    <a:pt x="13437" y="10734"/>
                  </a:lnTo>
                  <a:lnTo>
                    <a:pt x="21600" y="10734"/>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DDDCD925-053B-1BF3-2C0B-E808FBE8295B}"/>
                </a:ext>
              </a:extLst>
            </p:cNvPr>
            <p:cNvSpPr/>
            <p:nvPr/>
          </p:nvSpPr>
          <p:spPr>
            <a:xfrm>
              <a:off x="10848976" y="5410201"/>
              <a:ext cx="289559" cy="459106"/>
            </a:xfrm>
            <a:custGeom>
              <a:avLst/>
              <a:gdLst/>
              <a:ahLst/>
              <a:cxnLst>
                <a:cxn ang="0">
                  <a:pos x="wd2" y="hd2"/>
                </a:cxn>
                <a:cxn ang="5400000">
                  <a:pos x="wd2" y="hd2"/>
                </a:cxn>
                <a:cxn ang="10800000">
                  <a:pos x="wd2" y="hd2"/>
                </a:cxn>
                <a:cxn ang="16200000">
                  <a:pos x="wd2" y="hd2"/>
                </a:cxn>
              </a:cxnLst>
              <a:rect l="0" t="0" r="r" b="b"/>
              <a:pathLst>
                <a:path w="21600" h="21600" extrusionOk="0">
                  <a:moveTo>
                    <a:pt x="6395" y="3182"/>
                  </a:moveTo>
                  <a:lnTo>
                    <a:pt x="6395" y="9187"/>
                  </a:lnTo>
                  <a:lnTo>
                    <a:pt x="18403" y="9187"/>
                  </a:lnTo>
                  <a:lnTo>
                    <a:pt x="18403" y="12279"/>
                  </a:lnTo>
                  <a:lnTo>
                    <a:pt x="6395" y="12279"/>
                  </a:lnTo>
                  <a:lnTo>
                    <a:pt x="6395" y="18373"/>
                  </a:lnTo>
                  <a:lnTo>
                    <a:pt x="21600" y="18373"/>
                  </a:lnTo>
                  <a:lnTo>
                    <a:pt x="21600" y="21600"/>
                  </a:lnTo>
                  <a:lnTo>
                    <a:pt x="0" y="21600"/>
                  </a:lnTo>
                  <a:lnTo>
                    <a:pt x="0" y="0"/>
                  </a:lnTo>
                  <a:lnTo>
                    <a:pt x="21600" y="0"/>
                  </a:lnTo>
                  <a:lnTo>
                    <a:pt x="21600" y="3182"/>
                  </a:lnTo>
                  <a:lnTo>
                    <a:pt x="6395" y="3182"/>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CA21D673-4F6F-9768-FD38-C431D94CF8AF}"/>
                </a:ext>
              </a:extLst>
            </p:cNvPr>
            <p:cNvSpPr/>
            <p:nvPr/>
          </p:nvSpPr>
          <p:spPr>
            <a:xfrm>
              <a:off x="11172826" y="5410201"/>
              <a:ext cx="362904" cy="459106"/>
            </a:xfrm>
            <a:custGeom>
              <a:avLst/>
              <a:gdLst/>
              <a:ahLst/>
              <a:cxnLst>
                <a:cxn ang="0">
                  <a:pos x="wd2" y="hd2"/>
                </a:cxn>
                <a:cxn ang="5400000">
                  <a:pos x="wd2" y="hd2"/>
                </a:cxn>
                <a:cxn ang="10800000">
                  <a:pos x="wd2" y="hd2"/>
                </a:cxn>
                <a:cxn ang="16200000">
                  <a:pos x="wd2" y="hd2"/>
                </a:cxn>
              </a:cxnLst>
              <a:rect l="0" t="0" r="r" b="b"/>
              <a:pathLst>
                <a:path w="21600" h="21600" extrusionOk="0">
                  <a:moveTo>
                    <a:pt x="21600" y="3271"/>
                  </a:moveTo>
                  <a:lnTo>
                    <a:pt x="13323" y="3271"/>
                  </a:lnTo>
                  <a:lnTo>
                    <a:pt x="13323" y="21600"/>
                  </a:lnTo>
                  <a:lnTo>
                    <a:pt x="8220" y="21600"/>
                  </a:lnTo>
                  <a:lnTo>
                    <a:pt x="8220" y="3271"/>
                  </a:lnTo>
                  <a:lnTo>
                    <a:pt x="0" y="3271"/>
                  </a:lnTo>
                  <a:lnTo>
                    <a:pt x="0" y="0"/>
                  </a:lnTo>
                  <a:lnTo>
                    <a:pt x="21600" y="0"/>
                  </a:lnTo>
                  <a:lnTo>
                    <a:pt x="21600" y="3271"/>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0A9C06AE-8FD0-2CEA-F6E7-0A68640D3760}"/>
                </a:ext>
              </a:extLst>
            </p:cNvPr>
            <p:cNvSpPr/>
            <p:nvPr/>
          </p:nvSpPr>
          <p:spPr>
            <a:xfrm>
              <a:off x="8686800" y="5972175"/>
              <a:ext cx="970603" cy="326707"/>
            </a:xfrm>
            <a:custGeom>
              <a:avLst/>
              <a:gdLst/>
              <a:ahLst/>
              <a:cxnLst>
                <a:cxn ang="0">
                  <a:pos x="wd2" y="hd2"/>
                </a:cxn>
                <a:cxn ang="5400000">
                  <a:pos x="wd2" y="hd2"/>
                </a:cxn>
                <a:cxn ang="10800000">
                  <a:pos x="wd2" y="hd2"/>
                </a:cxn>
                <a:cxn ang="16200000">
                  <a:pos x="wd2" y="hd2"/>
                </a:cxn>
              </a:cxnLst>
              <a:rect l="0" t="0" r="r" b="b"/>
              <a:pathLst>
                <a:path w="21600" h="21600" extrusionOk="0">
                  <a:moveTo>
                    <a:pt x="11680" y="8250"/>
                  </a:moveTo>
                  <a:lnTo>
                    <a:pt x="10768" y="0"/>
                  </a:lnTo>
                  <a:lnTo>
                    <a:pt x="9857" y="8250"/>
                  </a:lnTo>
                  <a:lnTo>
                    <a:pt x="6931" y="8250"/>
                  </a:lnTo>
                  <a:lnTo>
                    <a:pt x="9306" y="13350"/>
                  </a:lnTo>
                  <a:lnTo>
                    <a:pt x="8394" y="21600"/>
                  </a:lnTo>
                  <a:lnTo>
                    <a:pt x="10768" y="16499"/>
                  </a:lnTo>
                  <a:lnTo>
                    <a:pt x="13142" y="21600"/>
                  </a:lnTo>
                  <a:lnTo>
                    <a:pt x="12231" y="13350"/>
                  </a:lnTo>
                  <a:lnTo>
                    <a:pt x="14605" y="8250"/>
                  </a:lnTo>
                  <a:lnTo>
                    <a:pt x="11680" y="8250"/>
                  </a:lnTo>
                  <a:close/>
                  <a:moveTo>
                    <a:pt x="2777" y="9320"/>
                  </a:moveTo>
                  <a:lnTo>
                    <a:pt x="2247" y="4471"/>
                  </a:lnTo>
                  <a:lnTo>
                    <a:pt x="1717" y="9320"/>
                  </a:lnTo>
                  <a:lnTo>
                    <a:pt x="0" y="9320"/>
                  </a:lnTo>
                  <a:lnTo>
                    <a:pt x="1399" y="12343"/>
                  </a:lnTo>
                  <a:lnTo>
                    <a:pt x="869" y="17192"/>
                  </a:lnTo>
                  <a:lnTo>
                    <a:pt x="2268" y="14169"/>
                  </a:lnTo>
                  <a:lnTo>
                    <a:pt x="3667" y="17192"/>
                  </a:lnTo>
                  <a:lnTo>
                    <a:pt x="3137" y="12343"/>
                  </a:lnTo>
                  <a:lnTo>
                    <a:pt x="4536" y="9320"/>
                  </a:lnTo>
                  <a:lnTo>
                    <a:pt x="2777" y="9320"/>
                  </a:lnTo>
                  <a:close/>
                  <a:moveTo>
                    <a:pt x="19841" y="9320"/>
                  </a:moveTo>
                  <a:lnTo>
                    <a:pt x="19311" y="4471"/>
                  </a:lnTo>
                  <a:lnTo>
                    <a:pt x="18781" y="9320"/>
                  </a:lnTo>
                  <a:lnTo>
                    <a:pt x="17064" y="9320"/>
                  </a:lnTo>
                  <a:lnTo>
                    <a:pt x="18463" y="12343"/>
                  </a:lnTo>
                  <a:lnTo>
                    <a:pt x="17933" y="17192"/>
                  </a:lnTo>
                  <a:lnTo>
                    <a:pt x="19332" y="14169"/>
                  </a:lnTo>
                  <a:lnTo>
                    <a:pt x="20731" y="17192"/>
                  </a:lnTo>
                  <a:lnTo>
                    <a:pt x="20201" y="12343"/>
                  </a:lnTo>
                  <a:lnTo>
                    <a:pt x="21600" y="9320"/>
                  </a:lnTo>
                  <a:lnTo>
                    <a:pt x="19841" y="9320"/>
                  </a:lnTo>
                  <a:close/>
                </a:path>
              </a:pathLst>
            </a:cu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B5508161-05F7-826B-5B16-0B5F6A5A73A2}"/>
                </a:ext>
              </a:extLst>
            </p:cNvPr>
            <p:cNvSpPr/>
            <p:nvPr/>
          </p:nvSpPr>
          <p:spPr>
            <a:xfrm>
              <a:off x="9972675" y="3524250"/>
              <a:ext cx="659135" cy="326708"/>
            </a:xfrm>
            <a:custGeom>
              <a:avLst/>
              <a:gdLst/>
              <a:ahLst/>
              <a:cxnLst>
                <a:cxn ang="0">
                  <a:pos x="wd2" y="hd2"/>
                </a:cxn>
                <a:cxn ang="5400000">
                  <a:pos x="wd2" y="hd2"/>
                </a:cxn>
                <a:cxn ang="10800000">
                  <a:pos x="wd2" y="hd2"/>
                </a:cxn>
                <a:cxn ang="16200000">
                  <a:pos x="wd2" y="hd2"/>
                </a:cxn>
              </a:cxnLst>
              <a:rect l="0" t="0" r="r" b="b"/>
              <a:pathLst>
                <a:path w="21600" h="21600" extrusionOk="0">
                  <a:moveTo>
                    <a:pt x="6992" y="8250"/>
                  </a:moveTo>
                  <a:lnTo>
                    <a:pt x="5650" y="0"/>
                  </a:lnTo>
                  <a:lnTo>
                    <a:pt x="4308" y="8250"/>
                  </a:lnTo>
                  <a:lnTo>
                    <a:pt x="0" y="8250"/>
                  </a:lnTo>
                  <a:lnTo>
                    <a:pt x="3496" y="13350"/>
                  </a:lnTo>
                  <a:lnTo>
                    <a:pt x="2154" y="21600"/>
                  </a:lnTo>
                  <a:lnTo>
                    <a:pt x="5650" y="16499"/>
                  </a:lnTo>
                  <a:lnTo>
                    <a:pt x="9146" y="21600"/>
                  </a:lnTo>
                  <a:lnTo>
                    <a:pt x="7803" y="13350"/>
                  </a:lnTo>
                  <a:lnTo>
                    <a:pt x="11299" y="8250"/>
                  </a:lnTo>
                  <a:lnTo>
                    <a:pt x="6992" y="8250"/>
                  </a:lnTo>
                  <a:close/>
                  <a:moveTo>
                    <a:pt x="19009" y="9257"/>
                  </a:moveTo>
                  <a:lnTo>
                    <a:pt x="18229" y="4408"/>
                  </a:lnTo>
                  <a:lnTo>
                    <a:pt x="17448" y="9257"/>
                  </a:lnTo>
                  <a:lnTo>
                    <a:pt x="14920" y="9257"/>
                  </a:lnTo>
                  <a:lnTo>
                    <a:pt x="16980" y="12280"/>
                  </a:lnTo>
                  <a:lnTo>
                    <a:pt x="16200" y="17129"/>
                  </a:lnTo>
                  <a:lnTo>
                    <a:pt x="18260" y="14106"/>
                  </a:lnTo>
                  <a:lnTo>
                    <a:pt x="20320" y="17129"/>
                  </a:lnTo>
                  <a:lnTo>
                    <a:pt x="19540" y="12280"/>
                  </a:lnTo>
                  <a:lnTo>
                    <a:pt x="21600" y="9257"/>
                  </a:lnTo>
                  <a:lnTo>
                    <a:pt x="19009" y="9257"/>
                  </a:lnTo>
                  <a:close/>
                </a:path>
              </a:pathLst>
            </a:cu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028D9E46-7986-FD2A-6BD9-E302995E2C88}"/>
                </a:ext>
              </a:extLst>
            </p:cNvPr>
            <p:cNvSpPr/>
            <p:nvPr/>
          </p:nvSpPr>
          <p:spPr>
            <a:xfrm>
              <a:off x="7658101" y="3524250"/>
              <a:ext cx="656268" cy="326708"/>
            </a:xfrm>
            <a:custGeom>
              <a:avLst/>
              <a:gdLst/>
              <a:ahLst/>
              <a:cxnLst>
                <a:cxn ang="0">
                  <a:pos x="wd2" y="hd2"/>
                </a:cxn>
                <a:cxn ang="5400000">
                  <a:pos x="wd2" y="hd2"/>
                </a:cxn>
                <a:cxn ang="10800000">
                  <a:pos x="wd2" y="hd2"/>
                </a:cxn>
                <a:cxn ang="16200000">
                  <a:pos x="wd2" y="hd2"/>
                </a:cxn>
              </a:cxnLst>
              <a:rect l="0" t="0" r="r" b="b"/>
              <a:pathLst>
                <a:path w="21600" h="21600" extrusionOk="0">
                  <a:moveTo>
                    <a:pt x="17274" y="8250"/>
                  </a:moveTo>
                  <a:lnTo>
                    <a:pt x="15926" y="0"/>
                  </a:lnTo>
                  <a:lnTo>
                    <a:pt x="14578" y="8250"/>
                  </a:lnTo>
                  <a:lnTo>
                    <a:pt x="10251" y="8250"/>
                  </a:lnTo>
                  <a:lnTo>
                    <a:pt x="13763" y="13350"/>
                  </a:lnTo>
                  <a:lnTo>
                    <a:pt x="12414" y="21600"/>
                  </a:lnTo>
                  <a:lnTo>
                    <a:pt x="15926" y="16499"/>
                  </a:lnTo>
                  <a:lnTo>
                    <a:pt x="19437" y="21600"/>
                  </a:lnTo>
                  <a:lnTo>
                    <a:pt x="18089" y="13350"/>
                  </a:lnTo>
                  <a:lnTo>
                    <a:pt x="21600" y="8250"/>
                  </a:lnTo>
                  <a:lnTo>
                    <a:pt x="17274" y="8250"/>
                  </a:lnTo>
                  <a:close/>
                  <a:moveTo>
                    <a:pt x="0" y="9257"/>
                  </a:moveTo>
                  <a:lnTo>
                    <a:pt x="2069" y="12280"/>
                  </a:lnTo>
                  <a:lnTo>
                    <a:pt x="1285" y="17129"/>
                  </a:lnTo>
                  <a:lnTo>
                    <a:pt x="3355" y="14106"/>
                  </a:lnTo>
                  <a:lnTo>
                    <a:pt x="5424" y="17129"/>
                  </a:lnTo>
                  <a:lnTo>
                    <a:pt x="4640" y="12280"/>
                  </a:lnTo>
                  <a:lnTo>
                    <a:pt x="6709" y="9257"/>
                  </a:lnTo>
                  <a:lnTo>
                    <a:pt x="4170" y="9257"/>
                  </a:lnTo>
                  <a:lnTo>
                    <a:pt x="3386" y="4408"/>
                  </a:lnTo>
                  <a:lnTo>
                    <a:pt x="2602" y="9257"/>
                  </a:lnTo>
                  <a:lnTo>
                    <a:pt x="0" y="9257"/>
                  </a:lnTo>
                  <a:close/>
                </a:path>
              </a:pathLst>
            </a:cu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E08B683D-270F-448D-15A8-A49245D40C54}"/>
                </a:ext>
              </a:extLst>
            </p:cNvPr>
            <p:cNvSpPr/>
            <p:nvPr/>
          </p:nvSpPr>
          <p:spPr>
            <a:xfrm>
              <a:off x="6838951" y="4067175"/>
              <a:ext cx="4718685" cy="12954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10800"/>
                  </a:lnTo>
                  <a:lnTo>
                    <a:pt x="21600" y="10800"/>
                  </a:lnTo>
                  <a:lnTo>
                    <a:pt x="21600" y="21600"/>
                  </a:lnTo>
                  <a:close/>
                  <a:moveTo>
                    <a:pt x="21600" y="0"/>
                  </a:moveTo>
                  <a:lnTo>
                    <a:pt x="0" y="0"/>
                  </a:lnTo>
                  <a:lnTo>
                    <a:pt x="0" y="3812"/>
                  </a:lnTo>
                  <a:lnTo>
                    <a:pt x="21600" y="3812"/>
                  </a:lnTo>
                  <a:lnTo>
                    <a:pt x="21600" y="0"/>
                  </a:lnTo>
                  <a:close/>
                </a:path>
              </a:pathLst>
            </a:custGeom>
            <a:solidFill>
              <a:srgbClr val="151F36"/>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AF1B2281-D36E-3959-6AB4-B119F21B56C3}"/>
                </a:ext>
              </a:extLst>
            </p:cNvPr>
            <p:cNvSpPr/>
            <p:nvPr/>
          </p:nvSpPr>
          <p:spPr>
            <a:xfrm>
              <a:off x="6838951" y="5095875"/>
              <a:ext cx="4718685" cy="12954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10800"/>
                  </a:lnTo>
                  <a:lnTo>
                    <a:pt x="0" y="10800"/>
                  </a:lnTo>
                  <a:lnTo>
                    <a:pt x="0" y="0"/>
                  </a:lnTo>
                  <a:close/>
                  <a:moveTo>
                    <a:pt x="0" y="21600"/>
                  </a:moveTo>
                  <a:lnTo>
                    <a:pt x="21600" y="21600"/>
                  </a:lnTo>
                  <a:lnTo>
                    <a:pt x="21600" y="17788"/>
                  </a:lnTo>
                  <a:lnTo>
                    <a:pt x="0" y="17788"/>
                  </a:lnTo>
                  <a:lnTo>
                    <a:pt x="0" y="21600"/>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3E1769E9-4F38-3B0B-B543-54380B9C4B51}"/>
                </a:ext>
              </a:extLst>
            </p:cNvPr>
            <p:cNvSpPr/>
            <p:nvPr/>
          </p:nvSpPr>
          <p:spPr>
            <a:xfrm>
              <a:off x="6838951" y="6096001"/>
              <a:ext cx="1660210" cy="13049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10721"/>
                  </a:lnTo>
                  <a:lnTo>
                    <a:pt x="0" y="10721"/>
                  </a:lnTo>
                  <a:lnTo>
                    <a:pt x="0" y="0"/>
                  </a:lnTo>
                  <a:close/>
                  <a:moveTo>
                    <a:pt x="0" y="21600"/>
                  </a:moveTo>
                  <a:lnTo>
                    <a:pt x="21600" y="21600"/>
                  </a:lnTo>
                  <a:lnTo>
                    <a:pt x="21600" y="17658"/>
                  </a:lnTo>
                  <a:lnTo>
                    <a:pt x="0" y="17658"/>
                  </a:lnTo>
                  <a:lnTo>
                    <a:pt x="0" y="21600"/>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92F97AB3-A142-A563-E05B-21065F886FE2}"/>
                </a:ext>
              </a:extLst>
            </p:cNvPr>
            <p:cNvSpPr/>
            <p:nvPr/>
          </p:nvSpPr>
          <p:spPr>
            <a:xfrm>
              <a:off x="9896475" y="6096001"/>
              <a:ext cx="1660210" cy="13049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10721"/>
                  </a:lnTo>
                  <a:lnTo>
                    <a:pt x="0" y="10721"/>
                  </a:lnTo>
                  <a:lnTo>
                    <a:pt x="0" y="0"/>
                  </a:lnTo>
                  <a:close/>
                  <a:moveTo>
                    <a:pt x="0" y="21600"/>
                  </a:moveTo>
                  <a:lnTo>
                    <a:pt x="21600" y="21600"/>
                  </a:lnTo>
                  <a:lnTo>
                    <a:pt x="21600" y="17658"/>
                  </a:lnTo>
                  <a:lnTo>
                    <a:pt x="0" y="17658"/>
                  </a:lnTo>
                  <a:lnTo>
                    <a:pt x="0" y="21600"/>
                  </a:lnTo>
                  <a:close/>
                </a:path>
              </a:pathLst>
            </a:custGeom>
            <a:solidFill>
              <a:srgbClr val="B82C31"/>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34">
            <a:extLst>
              <a:ext uri="{FF2B5EF4-FFF2-40B4-BE49-F238E27FC236}">
                <a16:creationId xmlns:a16="http://schemas.microsoft.com/office/drawing/2014/main" id="{B23B5C2C-43A7-4F31-C9AC-7C8C7BF7C81F}"/>
              </a:ext>
            </a:extLst>
          </p:cNvPr>
          <p:cNvSpPr>
            <a:spLocks noGrp="1"/>
          </p:cNvSpPr>
          <p:nvPr>
            <p:ph type="ctrTitle"/>
          </p:nvPr>
        </p:nvSpPr>
        <p:spPr/>
        <p:txBody>
          <a:bodyPr/>
          <a:lstStyle/>
          <a:p>
            <a:r>
              <a:rPr lang="en-US" dirty="0"/>
              <a:t>Title of your Presentation</a:t>
            </a:r>
          </a:p>
        </p:txBody>
      </p:sp>
      <p:sp>
        <p:nvSpPr>
          <p:cNvPr id="36" name="Subtitle 35">
            <a:extLst>
              <a:ext uri="{FF2B5EF4-FFF2-40B4-BE49-F238E27FC236}">
                <a16:creationId xmlns:a16="http://schemas.microsoft.com/office/drawing/2014/main" id="{CB654F59-DB7E-208A-D1D4-9D639EA92BC1}"/>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36823581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3886284" y="365125"/>
            <a:ext cx="7705726"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3886284" y="1825625"/>
            <a:ext cx="7705726" cy="435133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3891716" y="6356350"/>
            <a:ext cx="1209675"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5593976" y="6356350"/>
            <a:ext cx="4499166"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10537734" y="6356350"/>
            <a:ext cx="1209675"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233149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111">
      <a:dk1>
        <a:srgbClr val="FFFFFF"/>
      </a:dk1>
      <a:lt1>
        <a:srgbClr val="FFFFFF"/>
      </a:lt1>
      <a:dk2>
        <a:srgbClr val="FFFFFF"/>
      </a:dk2>
      <a:lt2>
        <a:srgbClr val="19242F"/>
      </a:lt2>
      <a:accent1>
        <a:srgbClr val="1EA185"/>
      </a:accent1>
      <a:accent2>
        <a:srgbClr val="9BBB5C"/>
      </a:accent2>
      <a:accent3>
        <a:srgbClr val="F29B26"/>
      </a:accent3>
      <a:accent4>
        <a:srgbClr val="BD392F"/>
      </a:accent4>
      <a:accent5>
        <a:srgbClr val="445469"/>
      </a:accent5>
      <a:accent6>
        <a:srgbClr val="445469"/>
      </a:accent6>
      <a:hlink>
        <a:srgbClr val="F33B48"/>
      </a:hlink>
      <a:folHlink>
        <a:srgbClr val="FFC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4_T_PGO_Patriot-Day-16x9.pptx" id="{8DD030D3-6317-4B55-9348-B55A11B27BB7}" vid="{7959905C-D1BA-4331-ACAE-F1D0019D8A3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4_T_PGO_Patriot-Day-16x9.pptx" id="{8DD030D3-6317-4B55-9348-B55A11B27BB7}" vid="{E1188474-990B-4BD8-839E-7FCCF3CF023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TotalTime>
  <Words>142</Words>
  <Application>Microsoft Office PowerPoint</Application>
  <PresentationFormat>Widescreen</PresentationFormat>
  <Paragraphs>16</Paragraphs>
  <Slides>4</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vt:i4>
      </vt:variant>
    </vt:vector>
  </HeadingPairs>
  <TitlesOfParts>
    <vt:vector size="10" baseType="lpstr">
      <vt:lpstr>Arial</vt:lpstr>
      <vt:lpstr>Calibri</vt:lpstr>
      <vt:lpstr>Calibri Light</vt:lpstr>
      <vt:lpstr>Open Sans</vt:lpstr>
      <vt:lpstr>PresentationGO</vt:lpstr>
      <vt:lpstr>Designed by PresentationGO</vt:lpstr>
      <vt:lpstr>PowerPoint Presentation</vt:lpstr>
      <vt:lpstr>Title of your Presentation</vt:lpstr>
      <vt:lpstr>Title of your Slide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Patriot Day 9.11</dc:title>
  <dc:creator>PresentationGO.com</dc:creator>
  <dc:description>© Copyright PresentationGo.com</dc:description>
  <cp:lastModifiedBy>Christophe Barroche</cp:lastModifiedBy>
  <cp:revision>6</cp:revision>
  <dcterms:created xsi:type="dcterms:W3CDTF">2023-09-07T14:30:43Z</dcterms:created>
  <dcterms:modified xsi:type="dcterms:W3CDTF">2023-09-11T14:43:10Z</dcterms:modified>
  <cp:category>Templates</cp:category>
</cp:coreProperties>
</file>