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6" r:id="rId1"/>
    <p:sldMasterId id="2147483668" r:id="rId2"/>
  </p:sldMasterIdLst>
  <p:notesMasterIdLst>
    <p:notesMasterId r:id="rId7"/>
  </p:notesMasterIdLst>
  <p:sldIdLst>
    <p:sldId id="342" r:id="rId3"/>
    <p:sldId id="346" r:id="rId4"/>
    <p:sldId id="345" r:id="rId5"/>
    <p:sldId id="307"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1020"/>
    <a:srgbClr val="000000"/>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809" autoAdjust="0"/>
    <p:restoredTop sz="96327" autoAdjust="0"/>
  </p:normalViewPr>
  <p:slideViewPr>
    <p:cSldViewPr snapToGrid="0">
      <p:cViewPr varScale="1">
        <p:scale>
          <a:sx n="153" d="100"/>
          <a:sy n="153" d="100"/>
        </p:scale>
        <p:origin x="390"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9/11/2023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33679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hape">
            <a:extLst>
              <a:ext uri="{FF2B5EF4-FFF2-40B4-BE49-F238E27FC236}">
                <a16:creationId xmlns:a16="http://schemas.microsoft.com/office/drawing/2014/main" id="{EF7EF0DA-9B7E-A372-C79C-C8E2B4DE6483}"/>
              </a:ext>
            </a:extLst>
          </p:cNvPr>
          <p:cNvSpPr/>
          <p:nvPr userDrawn="1"/>
        </p:nvSpPr>
        <p:spPr>
          <a:xfrm>
            <a:off x="1" y="1056662"/>
            <a:ext cx="12192000" cy="5801338"/>
          </a:xfrm>
          <a:custGeom>
            <a:avLst/>
            <a:gdLst/>
            <a:ahLst/>
            <a:cxnLst>
              <a:cxn ang="0">
                <a:pos x="wd2" y="hd2"/>
              </a:cxn>
              <a:cxn ang="5400000">
                <a:pos x="wd2" y="hd2"/>
              </a:cxn>
              <a:cxn ang="10800000">
                <a:pos x="wd2" y="hd2"/>
              </a:cxn>
              <a:cxn ang="16200000">
                <a:pos x="wd2" y="hd2"/>
              </a:cxn>
            </a:cxnLst>
            <a:rect l="0" t="0" r="r" b="b"/>
            <a:pathLst>
              <a:path w="21600" h="21600" extrusionOk="0">
                <a:moveTo>
                  <a:pt x="21598" y="15254"/>
                </a:moveTo>
                <a:cubicBezTo>
                  <a:pt x="21587" y="15204"/>
                  <a:pt x="21546" y="15208"/>
                  <a:pt x="21516" y="15197"/>
                </a:cubicBezTo>
                <a:cubicBezTo>
                  <a:pt x="21482" y="15187"/>
                  <a:pt x="21447" y="15180"/>
                  <a:pt x="21414" y="15176"/>
                </a:cubicBezTo>
                <a:cubicBezTo>
                  <a:pt x="21387" y="15173"/>
                  <a:pt x="21368" y="15155"/>
                  <a:pt x="21372" y="15095"/>
                </a:cubicBezTo>
                <a:cubicBezTo>
                  <a:pt x="21388" y="14799"/>
                  <a:pt x="21335" y="14516"/>
                  <a:pt x="21341" y="14220"/>
                </a:cubicBezTo>
                <a:cubicBezTo>
                  <a:pt x="21348" y="13874"/>
                  <a:pt x="21336" y="13529"/>
                  <a:pt x="21345" y="13183"/>
                </a:cubicBezTo>
                <a:cubicBezTo>
                  <a:pt x="21350" y="13007"/>
                  <a:pt x="21283" y="12883"/>
                  <a:pt x="21291" y="12714"/>
                </a:cubicBezTo>
                <a:cubicBezTo>
                  <a:pt x="21293" y="12689"/>
                  <a:pt x="21278" y="12668"/>
                  <a:pt x="21264" y="12668"/>
                </a:cubicBezTo>
                <a:cubicBezTo>
                  <a:pt x="21184" y="12668"/>
                  <a:pt x="21192" y="12548"/>
                  <a:pt x="21192" y="12439"/>
                </a:cubicBezTo>
                <a:cubicBezTo>
                  <a:pt x="21192" y="12072"/>
                  <a:pt x="21192" y="11705"/>
                  <a:pt x="21190" y="11338"/>
                </a:cubicBezTo>
                <a:cubicBezTo>
                  <a:pt x="21190" y="11257"/>
                  <a:pt x="21189" y="11172"/>
                  <a:pt x="21137" y="11172"/>
                </a:cubicBezTo>
                <a:cubicBezTo>
                  <a:pt x="21078" y="11169"/>
                  <a:pt x="21019" y="11169"/>
                  <a:pt x="20960" y="11172"/>
                </a:cubicBezTo>
                <a:cubicBezTo>
                  <a:pt x="20934" y="11172"/>
                  <a:pt x="20912" y="11204"/>
                  <a:pt x="20907" y="11260"/>
                </a:cubicBezTo>
                <a:cubicBezTo>
                  <a:pt x="20895" y="11380"/>
                  <a:pt x="20856" y="11398"/>
                  <a:pt x="20808" y="11391"/>
                </a:cubicBezTo>
                <a:cubicBezTo>
                  <a:pt x="20759" y="11387"/>
                  <a:pt x="20709" y="11391"/>
                  <a:pt x="20660" y="11391"/>
                </a:cubicBezTo>
                <a:cubicBezTo>
                  <a:pt x="20554" y="11391"/>
                  <a:pt x="20554" y="11394"/>
                  <a:pt x="20554" y="11617"/>
                </a:cubicBezTo>
                <a:cubicBezTo>
                  <a:pt x="20554" y="12262"/>
                  <a:pt x="20554" y="12908"/>
                  <a:pt x="20554" y="13553"/>
                </a:cubicBezTo>
                <a:cubicBezTo>
                  <a:pt x="20554" y="13649"/>
                  <a:pt x="20542" y="13754"/>
                  <a:pt x="20492" y="13673"/>
                </a:cubicBezTo>
                <a:cubicBezTo>
                  <a:pt x="20408" y="13539"/>
                  <a:pt x="20334" y="13589"/>
                  <a:pt x="20255" y="13666"/>
                </a:cubicBezTo>
                <a:cubicBezTo>
                  <a:pt x="20242" y="13677"/>
                  <a:pt x="20227" y="13677"/>
                  <a:pt x="20212" y="13677"/>
                </a:cubicBezTo>
                <a:cubicBezTo>
                  <a:pt x="20190" y="13680"/>
                  <a:pt x="20168" y="13663"/>
                  <a:pt x="20175" y="13610"/>
                </a:cubicBezTo>
                <a:cubicBezTo>
                  <a:pt x="20198" y="13366"/>
                  <a:pt x="20111" y="13158"/>
                  <a:pt x="20131" y="12918"/>
                </a:cubicBezTo>
                <a:cubicBezTo>
                  <a:pt x="20140" y="12820"/>
                  <a:pt x="20111" y="12781"/>
                  <a:pt x="20064" y="12784"/>
                </a:cubicBezTo>
                <a:cubicBezTo>
                  <a:pt x="19910" y="12802"/>
                  <a:pt x="19928" y="12735"/>
                  <a:pt x="19928" y="12488"/>
                </a:cubicBezTo>
                <a:cubicBezTo>
                  <a:pt x="19928" y="12474"/>
                  <a:pt x="19928" y="12456"/>
                  <a:pt x="19928" y="12442"/>
                </a:cubicBezTo>
                <a:cubicBezTo>
                  <a:pt x="19933" y="12336"/>
                  <a:pt x="19908" y="12290"/>
                  <a:pt x="19859" y="12290"/>
                </a:cubicBezTo>
                <a:cubicBezTo>
                  <a:pt x="19821" y="12290"/>
                  <a:pt x="19780" y="12283"/>
                  <a:pt x="19742" y="12287"/>
                </a:cubicBezTo>
                <a:cubicBezTo>
                  <a:pt x="19683" y="12294"/>
                  <a:pt x="19653" y="12252"/>
                  <a:pt x="19658" y="12121"/>
                </a:cubicBezTo>
                <a:cubicBezTo>
                  <a:pt x="19661" y="12036"/>
                  <a:pt x="19646" y="11959"/>
                  <a:pt x="19638" y="11878"/>
                </a:cubicBezTo>
                <a:cubicBezTo>
                  <a:pt x="19618" y="11677"/>
                  <a:pt x="19561" y="11514"/>
                  <a:pt x="19530" y="11313"/>
                </a:cubicBezTo>
                <a:cubicBezTo>
                  <a:pt x="19507" y="11511"/>
                  <a:pt x="19445" y="11663"/>
                  <a:pt x="19430" y="11857"/>
                </a:cubicBezTo>
                <a:cubicBezTo>
                  <a:pt x="19426" y="11892"/>
                  <a:pt x="19413" y="11902"/>
                  <a:pt x="19398" y="11909"/>
                </a:cubicBezTo>
                <a:cubicBezTo>
                  <a:pt x="19324" y="11952"/>
                  <a:pt x="19290" y="11895"/>
                  <a:pt x="19290" y="11722"/>
                </a:cubicBezTo>
                <a:cubicBezTo>
                  <a:pt x="19289" y="10177"/>
                  <a:pt x="19289" y="8632"/>
                  <a:pt x="19287" y="7087"/>
                </a:cubicBezTo>
                <a:cubicBezTo>
                  <a:pt x="19287" y="6883"/>
                  <a:pt x="19263" y="6837"/>
                  <a:pt x="19176" y="6868"/>
                </a:cubicBezTo>
                <a:cubicBezTo>
                  <a:pt x="19153" y="6879"/>
                  <a:pt x="19129" y="6904"/>
                  <a:pt x="19109" y="6928"/>
                </a:cubicBezTo>
                <a:cubicBezTo>
                  <a:pt x="19005" y="7055"/>
                  <a:pt x="18904" y="7193"/>
                  <a:pt x="18798" y="7313"/>
                </a:cubicBezTo>
                <a:cubicBezTo>
                  <a:pt x="18733" y="7387"/>
                  <a:pt x="18713" y="7482"/>
                  <a:pt x="18711" y="7634"/>
                </a:cubicBezTo>
                <a:cubicBezTo>
                  <a:pt x="18709" y="8932"/>
                  <a:pt x="18703" y="10227"/>
                  <a:pt x="18701" y="11525"/>
                </a:cubicBezTo>
                <a:cubicBezTo>
                  <a:pt x="18701" y="11666"/>
                  <a:pt x="18686" y="11747"/>
                  <a:pt x="18610" y="11722"/>
                </a:cubicBezTo>
                <a:cubicBezTo>
                  <a:pt x="18532" y="11698"/>
                  <a:pt x="18496" y="11765"/>
                  <a:pt x="18503" y="11934"/>
                </a:cubicBezTo>
                <a:cubicBezTo>
                  <a:pt x="18508" y="12051"/>
                  <a:pt x="18469" y="12082"/>
                  <a:pt x="18421" y="12082"/>
                </a:cubicBezTo>
                <a:cubicBezTo>
                  <a:pt x="18374" y="12082"/>
                  <a:pt x="18359" y="12022"/>
                  <a:pt x="18359" y="11931"/>
                </a:cubicBezTo>
                <a:cubicBezTo>
                  <a:pt x="18359" y="11705"/>
                  <a:pt x="18359" y="11476"/>
                  <a:pt x="18359" y="11250"/>
                </a:cubicBezTo>
                <a:cubicBezTo>
                  <a:pt x="18359" y="10851"/>
                  <a:pt x="18357" y="10453"/>
                  <a:pt x="18357" y="10057"/>
                </a:cubicBezTo>
                <a:cubicBezTo>
                  <a:pt x="18357" y="9923"/>
                  <a:pt x="18347" y="9803"/>
                  <a:pt x="18260" y="9832"/>
                </a:cubicBezTo>
                <a:cubicBezTo>
                  <a:pt x="18236" y="9839"/>
                  <a:pt x="18209" y="9832"/>
                  <a:pt x="18203" y="9761"/>
                </a:cubicBezTo>
                <a:cubicBezTo>
                  <a:pt x="18164" y="9408"/>
                  <a:pt x="18117" y="9056"/>
                  <a:pt x="18127" y="8685"/>
                </a:cubicBezTo>
                <a:cubicBezTo>
                  <a:pt x="18134" y="8470"/>
                  <a:pt x="18045" y="8311"/>
                  <a:pt x="18053" y="8093"/>
                </a:cubicBezTo>
                <a:cubicBezTo>
                  <a:pt x="18055" y="8061"/>
                  <a:pt x="18031" y="8061"/>
                  <a:pt x="18020" y="8043"/>
                </a:cubicBezTo>
                <a:cubicBezTo>
                  <a:pt x="17963" y="7955"/>
                  <a:pt x="17914" y="7863"/>
                  <a:pt x="17916" y="7683"/>
                </a:cubicBezTo>
                <a:cubicBezTo>
                  <a:pt x="17917" y="7482"/>
                  <a:pt x="17897" y="7285"/>
                  <a:pt x="17887" y="7084"/>
                </a:cubicBezTo>
                <a:cubicBezTo>
                  <a:pt x="17872" y="7161"/>
                  <a:pt x="17874" y="7239"/>
                  <a:pt x="17872" y="7316"/>
                </a:cubicBezTo>
                <a:cubicBezTo>
                  <a:pt x="17869" y="7496"/>
                  <a:pt x="17869" y="7708"/>
                  <a:pt x="17830" y="7842"/>
                </a:cubicBezTo>
                <a:cubicBezTo>
                  <a:pt x="17775" y="8033"/>
                  <a:pt x="17699" y="8188"/>
                  <a:pt x="17670" y="8421"/>
                </a:cubicBezTo>
                <a:cubicBezTo>
                  <a:pt x="17662" y="8495"/>
                  <a:pt x="17632" y="8572"/>
                  <a:pt x="17637" y="8660"/>
                </a:cubicBezTo>
                <a:cubicBezTo>
                  <a:pt x="17655" y="8943"/>
                  <a:pt x="17630" y="9228"/>
                  <a:pt x="17597" y="9482"/>
                </a:cubicBezTo>
                <a:cubicBezTo>
                  <a:pt x="17560" y="9758"/>
                  <a:pt x="17556" y="10022"/>
                  <a:pt x="17565" y="10287"/>
                </a:cubicBezTo>
                <a:cubicBezTo>
                  <a:pt x="17585" y="10876"/>
                  <a:pt x="17499" y="11447"/>
                  <a:pt x="17518" y="12036"/>
                </a:cubicBezTo>
                <a:cubicBezTo>
                  <a:pt x="17521" y="12156"/>
                  <a:pt x="17481" y="12160"/>
                  <a:pt x="17439" y="12167"/>
                </a:cubicBezTo>
                <a:cubicBezTo>
                  <a:pt x="17382" y="12174"/>
                  <a:pt x="17390" y="12093"/>
                  <a:pt x="17390" y="12019"/>
                </a:cubicBezTo>
                <a:cubicBezTo>
                  <a:pt x="17390" y="11451"/>
                  <a:pt x="17388" y="10883"/>
                  <a:pt x="17390" y="10315"/>
                </a:cubicBezTo>
                <a:cubicBezTo>
                  <a:pt x="17390" y="10188"/>
                  <a:pt x="17368" y="10142"/>
                  <a:pt x="17308" y="10142"/>
                </a:cubicBezTo>
                <a:cubicBezTo>
                  <a:pt x="17143" y="10146"/>
                  <a:pt x="16979" y="10146"/>
                  <a:pt x="16813" y="10142"/>
                </a:cubicBezTo>
                <a:cubicBezTo>
                  <a:pt x="16754" y="10142"/>
                  <a:pt x="16730" y="10181"/>
                  <a:pt x="16730" y="10311"/>
                </a:cubicBezTo>
                <a:cubicBezTo>
                  <a:pt x="16730" y="10826"/>
                  <a:pt x="16724" y="11345"/>
                  <a:pt x="16720" y="11860"/>
                </a:cubicBezTo>
                <a:cubicBezTo>
                  <a:pt x="16720" y="11913"/>
                  <a:pt x="16727" y="11966"/>
                  <a:pt x="16707" y="12026"/>
                </a:cubicBezTo>
                <a:cubicBezTo>
                  <a:pt x="16688" y="11945"/>
                  <a:pt x="16695" y="11878"/>
                  <a:pt x="16695" y="11814"/>
                </a:cubicBezTo>
                <a:cubicBezTo>
                  <a:pt x="16694" y="10206"/>
                  <a:pt x="16687" y="8600"/>
                  <a:pt x="16697" y="6992"/>
                </a:cubicBezTo>
                <a:cubicBezTo>
                  <a:pt x="16700" y="6519"/>
                  <a:pt x="16665" y="6110"/>
                  <a:pt x="16507" y="5761"/>
                </a:cubicBezTo>
                <a:cubicBezTo>
                  <a:pt x="16373" y="5461"/>
                  <a:pt x="16302" y="5112"/>
                  <a:pt x="16334" y="4692"/>
                </a:cubicBezTo>
                <a:cubicBezTo>
                  <a:pt x="16339" y="4625"/>
                  <a:pt x="16336" y="4551"/>
                  <a:pt x="16307" y="4508"/>
                </a:cubicBezTo>
                <a:cubicBezTo>
                  <a:pt x="16265" y="4445"/>
                  <a:pt x="16262" y="4357"/>
                  <a:pt x="16262" y="4261"/>
                </a:cubicBezTo>
                <a:cubicBezTo>
                  <a:pt x="16257" y="3591"/>
                  <a:pt x="16252" y="2917"/>
                  <a:pt x="16247" y="2247"/>
                </a:cubicBezTo>
                <a:cubicBezTo>
                  <a:pt x="16247" y="2205"/>
                  <a:pt x="16244" y="2166"/>
                  <a:pt x="16244" y="2124"/>
                </a:cubicBezTo>
                <a:cubicBezTo>
                  <a:pt x="16234" y="2152"/>
                  <a:pt x="16234" y="2177"/>
                  <a:pt x="16234" y="2201"/>
                </a:cubicBezTo>
                <a:cubicBezTo>
                  <a:pt x="16225" y="2882"/>
                  <a:pt x="16213" y="3563"/>
                  <a:pt x="16218" y="4247"/>
                </a:cubicBezTo>
                <a:cubicBezTo>
                  <a:pt x="16218" y="4328"/>
                  <a:pt x="16225" y="4417"/>
                  <a:pt x="16190" y="4477"/>
                </a:cubicBezTo>
                <a:cubicBezTo>
                  <a:pt x="16150" y="4547"/>
                  <a:pt x="16143" y="4639"/>
                  <a:pt x="16145" y="4741"/>
                </a:cubicBezTo>
                <a:cubicBezTo>
                  <a:pt x="16146" y="4865"/>
                  <a:pt x="16143" y="4988"/>
                  <a:pt x="16145" y="5112"/>
                </a:cubicBezTo>
                <a:cubicBezTo>
                  <a:pt x="16146" y="5232"/>
                  <a:pt x="16129" y="5330"/>
                  <a:pt x="16096" y="5426"/>
                </a:cubicBezTo>
                <a:cubicBezTo>
                  <a:pt x="16012" y="5669"/>
                  <a:pt x="15935" y="5919"/>
                  <a:pt x="15853" y="6166"/>
                </a:cubicBezTo>
                <a:cubicBezTo>
                  <a:pt x="15819" y="6269"/>
                  <a:pt x="15804" y="6375"/>
                  <a:pt x="15804" y="6498"/>
                </a:cubicBezTo>
                <a:cubicBezTo>
                  <a:pt x="15806" y="6932"/>
                  <a:pt x="15804" y="7366"/>
                  <a:pt x="15804" y="7800"/>
                </a:cubicBezTo>
                <a:cubicBezTo>
                  <a:pt x="15804" y="8823"/>
                  <a:pt x="15804" y="9846"/>
                  <a:pt x="15804" y="10869"/>
                </a:cubicBezTo>
                <a:cubicBezTo>
                  <a:pt x="15804" y="11052"/>
                  <a:pt x="15789" y="11088"/>
                  <a:pt x="15705" y="11045"/>
                </a:cubicBezTo>
                <a:cubicBezTo>
                  <a:pt x="15639" y="11010"/>
                  <a:pt x="15589" y="10886"/>
                  <a:pt x="15515" y="10890"/>
                </a:cubicBezTo>
                <a:cubicBezTo>
                  <a:pt x="15502" y="10890"/>
                  <a:pt x="15498" y="10844"/>
                  <a:pt x="15498" y="10812"/>
                </a:cubicBezTo>
                <a:cubicBezTo>
                  <a:pt x="15500" y="10692"/>
                  <a:pt x="15503" y="10576"/>
                  <a:pt x="15426" y="10537"/>
                </a:cubicBezTo>
                <a:cubicBezTo>
                  <a:pt x="15406" y="10527"/>
                  <a:pt x="15408" y="10460"/>
                  <a:pt x="15406" y="10410"/>
                </a:cubicBezTo>
                <a:cubicBezTo>
                  <a:pt x="15404" y="10357"/>
                  <a:pt x="15404" y="10301"/>
                  <a:pt x="15403" y="10244"/>
                </a:cubicBezTo>
                <a:cubicBezTo>
                  <a:pt x="15391" y="10329"/>
                  <a:pt x="15389" y="10410"/>
                  <a:pt x="15386" y="10491"/>
                </a:cubicBezTo>
                <a:cubicBezTo>
                  <a:pt x="15384" y="10516"/>
                  <a:pt x="15379" y="10548"/>
                  <a:pt x="15364" y="10537"/>
                </a:cubicBezTo>
                <a:cubicBezTo>
                  <a:pt x="15357" y="10534"/>
                  <a:pt x="15349" y="10509"/>
                  <a:pt x="15349" y="10491"/>
                </a:cubicBezTo>
                <a:cubicBezTo>
                  <a:pt x="15347" y="10414"/>
                  <a:pt x="15344" y="10336"/>
                  <a:pt x="15347" y="10259"/>
                </a:cubicBezTo>
                <a:cubicBezTo>
                  <a:pt x="15354" y="10117"/>
                  <a:pt x="15325" y="10068"/>
                  <a:pt x="15258" y="10068"/>
                </a:cubicBezTo>
                <a:cubicBezTo>
                  <a:pt x="15109" y="10075"/>
                  <a:pt x="14958" y="10072"/>
                  <a:pt x="14808" y="10068"/>
                </a:cubicBezTo>
                <a:cubicBezTo>
                  <a:pt x="14714" y="10068"/>
                  <a:pt x="14713" y="10061"/>
                  <a:pt x="14713" y="9870"/>
                </a:cubicBezTo>
                <a:cubicBezTo>
                  <a:pt x="14713" y="9278"/>
                  <a:pt x="14713" y="8682"/>
                  <a:pt x="14711" y="8089"/>
                </a:cubicBezTo>
                <a:cubicBezTo>
                  <a:pt x="14711" y="7983"/>
                  <a:pt x="14725" y="7853"/>
                  <a:pt x="14654" y="7803"/>
                </a:cubicBezTo>
                <a:cubicBezTo>
                  <a:pt x="14647" y="7796"/>
                  <a:pt x="14641" y="7757"/>
                  <a:pt x="14642" y="7736"/>
                </a:cubicBezTo>
                <a:cubicBezTo>
                  <a:pt x="14662" y="7507"/>
                  <a:pt x="14590" y="7323"/>
                  <a:pt x="14577" y="7115"/>
                </a:cubicBezTo>
                <a:cubicBezTo>
                  <a:pt x="14572" y="7038"/>
                  <a:pt x="14548" y="6978"/>
                  <a:pt x="14521" y="6918"/>
                </a:cubicBezTo>
                <a:cubicBezTo>
                  <a:pt x="14397" y="6650"/>
                  <a:pt x="14290" y="6367"/>
                  <a:pt x="14313" y="5958"/>
                </a:cubicBezTo>
                <a:cubicBezTo>
                  <a:pt x="14318" y="5877"/>
                  <a:pt x="14303" y="5789"/>
                  <a:pt x="14295" y="5683"/>
                </a:cubicBezTo>
                <a:cubicBezTo>
                  <a:pt x="14268" y="5856"/>
                  <a:pt x="14268" y="6011"/>
                  <a:pt x="14268" y="6166"/>
                </a:cubicBezTo>
                <a:cubicBezTo>
                  <a:pt x="14270" y="6364"/>
                  <a:pt x="14218" y="6512"/>
                  <a:pt x="14166" y="6660"/>
                </a:cubicBezTo>
                <a:cubicBezTo>
                  <a:pt x="14110" y="6819"/>
                  <a:pt x="14021" y="6932"/>
                  <a:pt x="14008" y="7151"/>
                </a:cubicBezTo>
                <a:cubicBezTo>
                  <a:pt x="13994" y="7362"/>
                  <a:pt x="13922" y="7546"/>
                  <a:pt x="13942" y="7771"/>
                </a:cubicBezTo>
                <a:cubicBezTo>
                  <a:pt x="13942" y="7782"/>
                  <a:pt x="13941" y="7796"/>
                  <a:pt x="13937" y="7800"/>
                </a:cubicBezTo>
                <a:cubicBezTo>
                  <a:pt x="13880" y="7891"/>
                  <a:pt x="13897" y="8022"/>
                  <a:pt x="13897" y="8142"/>
                </a:cubicBezTo>
                <a:cubicBezTo>
                  <a:pt x="13895" y="8287"/>
                  <a:pt x="13895" y="8431"/>
                  <a:pt x="13897" y="8576"/>
                </a:cubicBezTo>
                <a:cubicBezTo>
                  <a:pt x="13899" y="8675"/>
                  <a:pt x="13877" y="8717"/>
                  <a:pt x="13830" y="8713"/>
                </a:cubicBezTo>
                <a:cubicBezTo>
                  <a:pt x="13778" y="8710"/>
                  <a:pt x="13726" y="8717"/>
                  <a:pt x="13675" y="8713"/>
                </a:cubicBezTo>
                <a:cubicBezTo>
                  <a:pt x="13612" y="8706"/>
                  <a:pt x="13588" y="8763"/>
                  <a:pt x="13590" y="8897"/>
                </a:cubicBezTo>
                <a:cubicBezTo>
                  <a:pt x="13591" y="9310"/>
                  <a:pt x="13590" y="9722"/>
                  <a:pt x="13590" y="10139"/>
                </a:cubicBezTo>
                <a:cubicBezTo>
                  <a:pt x="13590" y="10396"/>
                  <a:pt x="13590" y="10654"/>
                  <a:pt x="13588" y="10915"/>
                </a:cubicBezTo>
                <a:cubicBezTo>
                  <a:pt x="13588" y="10950"/>
                  <a:pt x="13595" y="11010"/>
                  <a:pt x="13565" y="11006"/>
                </a:cubicBezTo>
                <a:cubicBezTo>
                  <a:pt x="13543" y="11003"/>
                  <a:pt x="13544" y="10950"/>
                  <a:pt x="13546" y="10918"/>
                </a:cubicBezTo>
                <a:cubicBezTo>
                  <a:pt x="13555" y="10752"/>
                  <a:pt x="13516" y="10707"/>
                  <a:pt x="13445" y="10724"/>
                </a:cubicBezTo>
                <a:cubicBezTo>
                  <a:pt x="13422" y="10731"/>
                  <a:pt x="13397" y="10724"/>
                  <a:pt x="13372" y="10724"/>
                </a:cubicBezTo>
                <a:cubicBezTo>
                  <a:pt x="13254" y="10724"/>
                  <a:pt x="13254" y="10724"/>
                  <a:pt x="13254" y="10477"/>
                </a:cubicBezTo>
                <a:cubicBezTo>
                  <a:pt x="13254" y="10230"/>
                  <a:pt x="13254" y="10230"/>
                  <a:pt x="13135" y="10230"/>
                </a:cubicBezTo>
                <a:cubicBezTo>
                  <a:pt x="13128" y="10230"/>
                  <a:pt x="13120" y="10230"/>
                  <a:pt x="13113" y="10230"/>
                </a:cubicBezTo>
                <a:cubicBezTo>
                  <a:pt x="13016" y="10230"/>
                  <a:pt x="13014" y="10227"/>
                  <a:pt x="13014" y="10022"/>
                </a:cubicBezTo>
                <a:cubicBezTo>
                  <a:pt x="13014" y="9514"/>
                  <a:pt x="13014" y="10431"/>
                  <a:pt x="13014" y="9923"/>
                </a:cubicBezTo>
                <a:cubicBezTo>
                  <a:pt x="13014" y="9708"/>
                  <a:pt x="13009" y="9701"/>
                  <a:pt x="12905" y="9701"/>
                </a:cubicBezTo>
                <a:cubicBezTo>
                  <a:pt x="12848" y="9701"/>
                  <a:pt x="12791" y="9701"/>
                  <a:pt x="12734" y="9701"/>
                </a:cubicBezTo>
                <a:lnTo>
                  <a:pt x="12734" y="931"/>
                </a:lnTo>
                <a:lnTo>
                  <a:pt x="11958" y="0"/>
                </a:lnTo>
                <a:lnTo>
                  <a:pt x="11183" y="931"/>
                </a:lnTo>
                <a:lnTo>
                  <a:pt x="11183" y="10072"/>
                </a:lnTo>
                <a:cubicBezTo>
                  <a:pt x="11090" y="10068"/>
                  <a:pt x="10998" y="10072"/>
                  <a:pt x="10907" y="10072"/>
                </a:cubicBezTo>
                <a:cubicBezTo>
                  <a:pt x="10876" y="10072"/>
                  <a:pt x="10850" y="10079"/>
                  <a:pt x="10839" y="10135"/>
                </a:cubicBezTo>
                <a:lnTo>
                  <a:pt x="10839" y="1658"/>
                </a:lnTo>
                <a:lnTo>
                  <a:pt x="10063" y="727"/>
                </a:lnTo>
                <a:lnTo>
                  <a:pt x="9288" y="1658"/>
                </a:lnTo>
                <a:lnTo>
                  <a:pt x="9288" y="9941"/>
                </a:lnTo>
                <a:cubicBezTo>
                  <a:pt x="9108" y="9874"/>
                  <a:pt x="8928" y="9810"/>
                  <a:pt x="8749" y="9743"/>
                </a:cubicBezTo>
                <a:cubicBezTo>
                  <a:pt x="8663" y="9712"/>
                  <a:pt x="8660" y="9722"/>
                  <a:pt x="8660" y="9899"/>
                </a:cubicBezTo>
                <a:cubicBezTo>
                  <a:pt x="8660" y="10523"/>
                  <a:pt x="8658" y="9793"/>
                  <a:pt x="8658" y="10417"/>
                </a:cubicBezTo>
                <a:cubicBezTo>
                  <a:pt x="8658" y="10685"/>
                  <a:pt x="8658" y="10685"/>
                  <a:pt x="8531" y="10696"/>
                </a:cubicBezTo>
                <a:cubicBezTo>
                  <a:pt x="8453" y="10703"/>
                  <a:pt x="8376" y="10812"/>
                  <a:pt x="8379" y="10950"/>
                </a:cubicBezTo>
                <a:cubicBezTo>
                  <a:pt x="8390" y="11306"/>
                  <a:pt x="8331" y="11634"/>
                  <a:pt x="8306" y="11976"/>
                </a:cubicBezTo>
                <a:cubicBezTo>
                  <a:pt x="8302" y="12029"/>
                  <a:pt x="8301" y="12086"/>
                  <a:pt x="8265" y="12075"/>
                </a:cubicBezTo>
                <a:cubicBezTo>
                  <a:pt x="8186" y="12054"/>
                  <a:pt x="8108" y="12036"/>
                  <a:pt x="8035" y="11969"/>
                </a:cubicBezTo>
                <a:cubicBezTo>
                  <a:pt x="7992" y="11927"/>
                  <a:pt x="7972" y="11871"/>
                  <a:pt x="8015" y="11768"/>
                </a:cubicBezTo>
                <a:cubicBezTo>
                  <a:pt x="8061" y="11659"/>
                  <a:pt x="8066" y="11500"/>
                  <a:pt x="8064" y="11370"/>
                </a:cubicBezTo>
                <a:cubicBezTo>
                  <a:pt x="8062" y="11119"/>
                  <a:pt x="8037" y="10869"/>
                  <a:pt x="8020" y="10618"/>
                </a:cubicBezTo>
                <a:cubicBezTo>
                  <a:pt x="8003" y="10354"/>
                  <a:pt x="7987" y="10089"/>
                  <a:pt x="7970" y="9821"/>
                </a:cubicBezTo>
                <a:cubicBezTo>
                  <a:pt x="8118" y="9899"/>
                  <a:pt x="8119" y="9899"/>
                  <a:pt x="8183" y="9602"/>
                </a:cubicBezTo>
                <a:cubicBezTo>
                  <a:pt x="8240" y="9338"/>
                  <a:pt x="8287" y="9070"/>
                  <a:pt x="8411" y="8890"/>
                </a:cubicBezTo>
                <a:cubicBezTo>
                  <a:pt x="8482" y="8787"/>
                  <a:pt x="8510" y="8597"/>
                  <a:pt x="8554" y="8445"/>
                </a:cubicBezTo>
                <a:cubicBezTo>
                  <a:pt x="8579" y="8357"/>
                  <a:pt x="8588" y="8290"/>
                  <a:pt x="8547" y="8216"/>
                </a:cubicBezTo>
                <a:cubicBezTo>
                  <a:pt x="8517" y="8160"/>
                  <a:pt x="8510" y="8107"/>
                  <a:pt x="8542" y="8033"/>
                </a:cubicBezTo>
                <a:cubicBezTo>
                  <a:pt x="8586" y="7930"/>
                  <a:pt x="8562" y="7750"/>
                  <a:pt x="8504" y="7697"/>
                </a:cubicBezTo>
                <a:cubicBezTo>
                  <a:pt x="8391" y="7595"/>
                  <a:pt x="8275" y="7503"/>
                  <a:pt x="8163" y="7401"/>
                </a:cubicBezTo>
                <a:cubicBezTo>
                  <a:pt x="8124" y="7369"/>
                  <a:pt x="8101" y="7383"/>
                  <a:pt x="8077" y="7461"/>
                </a:cubicBezTo>
                <a:cubicBezTo>
                  <a:pt x="8003" y="7712"/>
                  <a:pt x="8002" y="7708"/>
                  <a:pt x="7930" y="7450"/>
                </a:cubicBezTo>
                <a:cubicBezTo>
                  <a:pt x="7913" y="7387"/>
                  <a:pt x="7899" y="7320"/>
                  <a:pt x="7893" y="7249"/>
                </a:cubicBezTo>
                <a:cubicBezTo>
                  <a:pt x="7879" y="7098"/>
                  <a:pt x="7866" y="6946"/>
                  <a:pt x="7849" y="6794"/>
                </a:cubicBezTo>
                <a:cubicBezTo>
                  <a:pt x="7822" y="6551"/>
                  <a:pt x="7738" y="6382"/>
                  <a:pt x="7649" y="6248"/>
                </a:cubicBezTo>
                <a:cubicBezTo>
                  <a:pt x="7602" y="6177"/>
                  <a:pt x="7575" y="6106"/>
                  <a:pt x="7552" y="6001"/>
                </a:cubicBezTo>
                <a:cubicBezTo>
                  <a:pt x="7523" y="5877"/>
                  <a:pt x="7574" y="5785"/>
                  <a:pt x="7564" y="5673"/>
                </a:cubicBezTo>
                <a:cubicBezTo>
                  <a:pt x="7550" y="5535"/>
                  <a:pt x="7539" y="5401"/>
                  <a:pt x="7528" y="5263"/>
                </a:cubicBezTo>
                <a:cubicBezTo>
                  <a:pt x="7525" y="5221"/>
                  <a:pt x="7510" y="5172"/>
                  <a:pt x="7540" y="5140"/>
                </a:cubicBezTo>
                <a:cubicBezTo>
                  <a:pt x="7584" y="5098"/>
                  <a:pt x="7572" y="5027"/>
                  <a:pt x="7562" y="4956"/>
                </a:cubicBezTo>
                <a:cubicBezTo>
                  <a:pt x="7537" y="4780"/>
                  <a:pt x="7539" y="4780"/>
                  <a:pt x="7627" y="4773"/>
                </a:cubicBezTo>
                <a:cubicBezTo>
                  <a:pt x="7691" y="4766"/>
                  <a:pt x="7758" y="4794"/>
                  <a:pt x="7839" y="4713"/>
                </a:cubicBezTo>
                <a:cubicBezTo>
                  <a:pt x="7753" y="4695"/>
                  <a:pt x="7688" y="4685"/>
                  <a:pt x="7622" y="4667"/>
                </a:cubicBezTo>
                <a:cubicBezTo>
                  <a:pt x="7591" y="4657"/>
                  <a:pt x="7539" y="4699"/>
                  <a:pt x="7533" y="4611"/>
                </a:cubicBezTo>
                <a:cubicBezTo>
                  <a:pt x="7527" y="4512"/>
                  <a:pt x="7587" y="4530"/>
                  <a:pt x="7617" y="4501"/>
                </a:cubicBezTo>
                <a:cubicBezTo>
                  <a:pt x="7680" y="4445"/>
                  <a:pt x="7752" y="4434"/>
                  <a:pt x="7807" y="4339"/>
                </a:cubicBezTo>
                <a:cubicBezTo>
                  <a:pt x="7767" y="4336"/>
                  <a:pt x="7728" y="4346"/>
                  <a:pt x="7691" y="4360"/>
                </a:cubicBezTo>
                <a:cubicBezTo>
                  <a:pt x="7631" y="4381"/>
                  <a:pt x="7572" y="4420"/>
                  <a:pt x="7510" y="4417"/>
                </a:cubicBezTo>
                <a:cubicBezTo>
                  <a:pt x="7478" y="4417"/>
                  <a:pt x="7450" y="4392"/>
                  <a:pt x="7436" y="4332"/>
                </a:cubicBezTo>
                <a:cubicBezTo>
                  <a:pt x="7424" y="4279"/>
                  <a:pt x="7455" y="4254"/>
                  <a:pt x="7466" y="4219"/>
                </a:cubicBezTo>
                <a:cubicBezTo>
                  <a:pt x="7505" y="4106"/>
                  <a:pt x="7560" y="4018"/>
                  <a:pt x="7597" y="3842"/>
                </a:cubicBezTo>
                <a:cubicBezTo>
                  <a:pt x="7512" y="3955"/>
                  <a:pt x="7456" y="4067"/>
                  <a:pt x="7398" y="4170"/>
                </a:cubicBezTo>
                <a:cubicBezTo>
                  <a:pt x="7325" y="4297"/>
                  <a:pt x="7285" y="4265"/>
                  <a:pt x="7268" y="4071"/>
                </a:cubicBezTo>
                <a:cubicBezTo>
                  <a:pt x="7253" y="3902"/>
                  <a:pt x="7251" y="3725"/>
                  <a:pt x="7213" y="3524"/>
                </a:cubicBezTo>
                <a:cubicBezTo>
                  <a:pt x="7203" y="3686"/>
                  <a:pt x="7196" y="3806"/>
                  <a:pt x="7198" y="3930"/>
                </a:cubicBezTo>
                <a:cubicBezTo>
                  <a:pt x="7198" y="4025"/>
                  <a:pt x="7235" y="4152"/>
                  <a:pt x="7179" y="4212"/>
                </a:cubicBezTo>
                <a:cubicBezTo>
                  <a:pt x="7124" y="4272"/>
                  <a:pt x="7079" y="4177"/>
                  <a:pt x="7035" y="4106"/>
                </a:cubicBezTo>
                <a:cubicBezTo>
                  <a:pt x="7006" y="4057"/>
                  <a:pt x="6978" y="4007"/>
                  <a:pt x="6949" y="3962"/>
                </a:cubicBezTo>
                <a:cubicBezTo>
                  <a:pt x="6928" y="3930"/>
                  <a:pt x="6912" y="3870"/>
                  <a:pt x="6872" y="3884"/>
                </a:cubicBezTo>
                <a:cubicBezTo>
                  <a:pt x="6916" y="4032"/>
                  <a:pt x="6973" y="4131"/>
                  <a:pt x="7023" y="4240"/>
                </a:cubicBezTo>
                <a:cubicBezTo>
                  <a:pt x="7055" y="4307"/>
                  <a:pt x="7045" y="4339"/>
                  <a:pt x="7013" y="4378"/>
                </a:cubicBezTo>
                <a:cubicBezTo>
                  <a:pt x="6953" y="4452"/>
                  <a:pt x="6894" y="4388"/>
                  <a:pt x="6834" y="4381"/>
                </a:cubicBezTo>
                <a:cubicBezTo>
                  <a:pt x="6785" y="4378"/>
                  <a:pt x="6763" y="4325"/>
                  <a:pt x="6760" y="4230"/>
                </a:cubicBezTo>
                <a:cubicBezTo>
                  <a:pt x="6755" y="4046"/>
                  <a:pt x="6729" y="3873"/>
                  <a:pt x="6706" y="3701"/>
                </a:cubicBezTo>
                <a:cubicBezTo>
                  <a:pt x="6654" y="3323"/>
                  <a:pt x="6600" y="2946"/>
                  <a:pt x="6612" y="2547"/>
                </a:cubicBezTo>
                <a:cubicBezTo>
                  <a:pt x="6615" y="2427"/>
                  <a:pt x="6592" y="2321"/>
                  <a:pt x="6558" y="2233"/>
                </a:cubicBezTo>
                <a:cubicBezTo>
                  <a:pt x="6513" y="2113"/>
                  <a:pt x="6488" y="1997"/>
                  <a:pt x="6541" y="1859"/>
                </a:cubicBezTo>
                <a:cubicBezTo>
                  <a:pt x="6546" y="1845"/>
                  <a:pt x="6553" y="1813"/>
                  <a:pt x="6550" y="1803"/>
                </a:cubicBezTo>
                <a:cubicBezTo>
                  <a:pt x="6515" y="1693"/>
                  <a:pt x="6562" y="1700"/>
                  <a:pt x="6588" y="1683"/>
                </a:cubicBezTo>
                <a:cubicBezTo>
                  <a:pt x="6632" y="1651"/>
                  <a:pt x="6681" y="1605"/>
                  <a:pt x="6661" y="1492"/>
                </a:cubicBezTo>
                <a:cubicBezTo>
                  <a:pt x="6642" y="1393"/>
                  <a:pt x="6640" y="1316"/>
                  <a:pt x="6664" y="1231"/>
                </a:cubicBezTo>
                <a:cubicBezTo>
                  <a:pt x="6672" y="1203"/>
                  <a:pt x="6679" y="1136"/>
                  <a:pt x="6657" y="1150"/>
                </a:cubicBezTo>
                <a:cubicBezTo>
                  <a:pt x="6620" y="1178"/>
                  <a:pt x="6605" y="1108"/>
                  <a:pt x="6577" y="1101"/>
                </a:cubicBezTo>
                <a:cubicBezTo>
                  <a:pt x="6508" y="1087"/>
                  <a:pt x="6496" y="1034"/>
                  <a:pt x="6520" y="900"/>
                </a:cubicBezTo>
                <a:cubicBezTo>
                  <a:pt x="6531" y="829"/>
                  <a:pt x="6552" y="769"/>
                  <a:pt x="6585" y="737"/>
                </a:cubicBezTo>
                <a:cubicBezTo>
                  <a:pt x="6637" y="684"/>
                  <a:pt x="6646" y="582"/>
                  <a:pt x="6656" y="480"/>
                </a:cubicBezTo>
                <a:cubicBezTo>
                  <a:pt x="6659" y="441"/>
                  <a:pt x="6664" y="388"/>
                  <a:pt x="6639" y="374"/>
                </a:cubicBezTo>
                <a:cubicBezTo>
                  <a:pt x="6615" y="360"/>
                  <a:pt x="6615" y="420"/>
                  <a:pt x="6610" y="448"/>
                </a:cubicBezTo>
                <a:cubicBezTo>
                  <a:pt x="6595" y="522"/>
                  <a:pt x="6572" y="575"/>
                  <a:pt x="6533" y="568"/>
                </a:cubicBezTo>
                <a:cubicBezTo>
                  <a:pt x="6484" y="561"/>
                  <a:pt x="6520" y="480"/>
                  <a:pt x="6513" y="434"/>
                </a:cubicBezTo>
                <a:cubicBezTo>
                  <a:pt x="6506" y="399"/>
                  <a:pt x="6501" y="367"/>
                  <a:pt x="6483" y="353"/>
                </a:cubicBezTo>
                <a:cubicBezTo>
                  <a:pt x="6478" y="349"/>
                  <a:pt x="6466" y="360"/>
                  <a:pt x="6466" y="367"/>
                </a:cubicBezTo>
                <a:cubicBezTo>
                  <a:pt x="6461" y="501"/>
                  <a:pt x="6395" y="519"/>
                  <a:pt x="6360" y="586"/>
                </a:cubicBezTo>
                <a:cubicBezTo>
                  <a:pt x="6296" y="709"/>
                  <a:pt x="6275" y="836"/>
                  <a:pt x="6296" y="998"/>
                </a:cubicBezTo>
                <a:cubicBezTo>
                  <a:pt x="6311" y="1108"/>
                  <a:pt x="6305" y="1154"/>
                  <a:pt x="6246" y="1129"/>
                </a:cubicBezTo>
                <a:cubicBezTo>
                  <a:pt x="6234" y="1125"/>
                  <a:pt x="6221" y="1129"/>
                  <a:pt x="6209" y="1136"/>
                </a:cubicBezTo>
                <a:cubicBezTo>
                  <a:pt x="6170" y="1150"/>
                  <a:pt x="6127" y="1154"/>
                  <a:pt x="6167" y="1273"/>
                </a:cubicBezTo>
                <a:cubicBezTo>
                  <a:pt x="6182" y="1319"/>
                  <a:pt x="6181" y="1379"/>
                  <a:pt x="6169" y="1422"/>
                </a:cubicBezTo>
                <a:cubicBezTo>
                  <a:pt x="6132" y="1566"/>
                  <a:pt x="6167" y="1623"/>
                  <a:pt x="6228" y="1665"/>
                </a:cubicBezTo>
                <a:cubicBezTo>
                  <a:pt x="6259" y="1686"/>
                  <a:pt x="6288" y="1725"/>
                  <a:pt x="6286" y="1817"/>
                </a:cubicBezTo>
                <a:cubicBezTo>
                  <a:pt x="6285" y="1990"/>
                  <a:pt x="6317" y="2166"/>
                  <a:pt x="6288" y="2342"/>
                </a:cubicBezTo>
                <a:cubicBezTo>
                  <a:pt x="6285" y="2367"/>
                  <a:pt x="6293" y="2406"/>
                  <a:pt x="6301" y="2427"/>
                </a:cubicBezTo>
                <a:cubicBezTo>
                  <a:pt x="6342" y="2536"/>
                  <a:pt x="6330" y="2663"/>
                  <a:pt x="6337" y="2787"/>
                </a:cubicBezTo>
                <a:cubicBezTo>
                  <a:pt x="6343" y="2928"/>
                  <a:pt x="6340" y="3094"/>
                  <a:pt x="6390" y="3207"/>
                </a:cubicBezTo>
                <a:cubicBezTo>
                  <a:pt x="6424" y="3281"/>
                  <a:pt x="6429" y="3355"/>
                  <a:pt x="6429" y="3443"/>
                </a:cubicBezTo>
                <a:cubicBezTo>
                  <a:pt x="6432" y="3729"/>
                  <a:pt x="6452" y="4011"/>
                  <a:pt x="6499" y="4279"/>
                </a:cubicBezTo>
                <a:cubicBezTo>
                  <a:pt x="6531" y="4466"/>
                  <a:pt x="6538" y="4660"/>
                  <a:pt x="6552" y="4854"/>
                </a:cubicBezTo>
                <a:cubicBezTo>
                  <a:pt x="6555" y="4911"/>
                  <a:pt x="6548" y="4956"/>
                  <a:pt x="6531" y="4995"/>
                </a:cubicBezTo>
                <a:cubicBezTo>
                  <a:pt x="6452" y="5168"/>
                  <a:pt x="6429" y="5394"/>
                  <a:pt x="6400" y="5613"/>
                </a:cubicBezTo>
                <a:cubicBezTo>
                  <a:pt x="6377" y="5782"/>
                  <a:pt x="6402" y="5941"/>
                  <a:pt x="6451" y="6092"/>
                </a:cubicBezTo>
                <a:cubicBezTo>
                  <a:pt x="6488" y="6209"/>
                  <a:pt x="6572" y="6325"/>
                  <a:pt x="6496" y="6512"/>
                </a:cubicBezTo>
                <a:cubicBezTo>
                  <a:pt x="6474" y="6569"/>
                  <a:pt x="6499" y="6607"/>
                  <a:pt x="6523" y="6629"/>
                </a:cubicBezTo>
                <a:cubicBezTo>
                  <a:pt x="6578" y="6678"/>
                  <a:pt x="6582" y="6770"/>
                  <a:pt x="6572" y="6872"/>
                </a:cubicBezTo>
                <a:cubicBezTo>
                  <a:pt x="6563" y="6946"/>
                  <a:pt x="6562" y="7027"/>
                  <a:pt x="6538" y="7091"/>
                </a:cubicBezTo>
                <a:cubicBezTo>
                  <a:pt x="6510" y="7168"/>
                  <a:pt x="6513" y="7232"/>
                  <a:pt x="6558" y="7271"/>
                </a:cubicBezTo>
                <a:cubicBezTo>
                  <a:pt x="6578" y="7288"/>
                  <a:pt x="6590" y="7327"/>
                  <a:pt x="6582" y="7369"/>
                </a:cubicBezTo>
                <a:cubicBezTo>
                  <a:pt x="6572" y="7433"/>
                  <a:pt x="6583" y="7468"/>
                  <a:pt x="6605" y="7514"/>
                </a:cubicBezTo>
                <a:cubicBezTo>
                  <a:pt x="6687" y="7694"/>
                  <a:pt x="6689" y="7814"/>
                  <a:pt x="6625" y="8018"/>
                </a:cubicBezTo>
                <a:cubicBezTo>
                  <a:pt x="6563" y="8219"/>
                  <a:pt x="6515" y="8431"/>
                  <a:pt x="6484" y="8664"/>
                </a:cubicBezTo>
                <a:cubicBezTo>
                  <a:pt x="6452" y="8897"/>
                  <a:pt x="6471" y="8964"/>
                  <a:pt x="6585" y="9013"/>
                </a:cubicBezTo>
                <a:cubicBezTo>
                  <a:pt x="6592" y="9017"/>
                  <a:pt x="6599" y="9024"/>
                  <a:pt x="6605" y="9027"/>
                </a:cubicBezTo>
                <a:cubicBezTo>
                  <a:pt x="6689" y="9084"/>
                  <a:pt x="6693" y="9098"/>
                  <a:pt x="6654" y="9260"/>
                </a:cubicBezTo>
                <a:cubicBezTo>
                  <a:pt x="6614" y="9426"/>
                  <a:pt x="6572" y="9588"/>
                  <a:pt x="6528" y="9751"/>
                </a:cubicBezTo>
                <a:cubicBezTo>
                  <a:pt x="6506" y="9828"/>
                  <a:pt x="6503" y="9895"/>
                  <a:pt x="6516" y="9983"/>
                </a:cubicBezTo>
                <a:cubicBezTo>
                  <a:pt x="6538" y="10114"/>
                  <a:pt x="6555" y="10255"/>
                  <a:pt x="6557" y="10396"/>
                </a:cubicBezTo>
                <a:cubicBezTo>
                  <a:pt x="6558" y="10551"/>
                  <a:pt x="6557" y="10699"/>
                  <a:pt x="6607" y="10834"/>
                </a:cubicBezTo>
                <a:cubicBezTo>
                  <a:pt x="6632" y="10901"/>
                  <a:pt x="6635" y="10999"/>
                  <a:pt x="6632" y="11088"/>
                </a:cubicBezTo>
                <a:cubicBezTo>
                  <a:pt x="6625" y="11317"/>
                  <a:pt x="6632" y="11560"/>
                  <a:pt x="6595" y="11768"/>
                </a:cubicBezTo>
                <a:cubicBezTo>
                  <a:pt x="6575" y="11888"/>
                  <a:pt x="6563" y="12019"/>
                  <a:pt x="6538" y="12139"/>
                </a:cubicBezTo>
                <a:cubicBezTo>
                  <a:pt x="6528" y="12185"/>
                  <a:pt x="6535" y="12269"/>
                  <a:pt x="6494" y="12259"/>
                </a:cubicBezTo>
                <a:cubicBezTo>
                  <a:pt x="6452" y="12248"/>
                  <a:pt x="6459" y="12171"/>
                  <a:pt x="6459" y="12111"/>
                </a:cubicBezTo>
                <a:cubicBezTo>
                  <a:pt x="6459" y="11885"/>
                  <a:pt x="6458" y="11655"/>
                  <a:pt x="6459" y="11430"/>
                </a:cubicBezTo>
                <a:cubicBezTo>
                  <a:pt x="6461" y="11313"/>
                  <a:pt x="6441" y="11260"/>
                  <a:pt x="6382" y="11264"/>
                </a:cubicBezTo>
                <a:cubicBezTo>
                  <a:pt x="6311" y="11271"/>
                  <a:pt x="6239" y="11271"/>
                  <a:pt x="6169" y="11264"/>
                </a:cubicBezTo>
                <a:cubicBezTo>
                  <a:pt x="6107" y="11257"/>
                  <a:pt x="6087" y="11313"/>
                  <a:pt x="6088" y="11440"/>
                </a:cubicBezTo>
                <a:cubicBezTo>
                  <a:pt x="6092" y="11638"/>
                  <a:pt x="6088" y="11832"/>
                  <a:pt x="6088" y="12029"/>
                </a:cubicBezTo>
                <a:cubicBezTo>
                  <a:pt x="6088" y="12075"/>
                  <a:pt x="6095" y="12139"/>
                  <a:pt x="6076" y="12160"/>
                </a:cubicBezTo>
                <a:cubicBezTo>
                  <a:pt x="6008" y="12241"/>
                  <a:pt x="6035" y="12375"/>
                  <a:pt x="6028" y="12492"/>
                </a:cubicBezTo>
                <a:cubicBezTo>
                  <a:pt x="6019" y="12643"/>
                  <a:pt x="6070" y="12848"/>
                  <a:pt x="5949" y="12908"/>
                </a:cubicBezTo>
                <a:cubicBezTo>
                  <a:pt x="5947" y="12908"/>
                  <a:pt x="5946" y="12915"/>
                  <a:pt x="5946" y="12922"/>
                </a:cubicBezTo>
                <a:cubicBezTo>
                  <a:pt x="5935" y="12982"/>
                  <a:pt x="5930" y="13052"/>
                  <a:pt x="5887" y="13010"/>
                </a:cubicBezTo>
                <a:cubicBezTo>
                  <a:pt x="5850" y="12975"/>
                  <a:pt x="5823" y="12929"/>
                  <a:pt x="5823" y="12827"/>
                </a:cubicBezTo>
                <a:cubicBezTo>
                  <a:pt x="5821" y="12361"/>
                  <a:pt x="5813" y="11899"/>
                  <a:pt x="5811" y="11433"/>
                </a:cubicBezTo>
                <a:cubicBezTo>
                  <a:pt x="5810" y="11088"/>
                  <a:pt x="5811" y="10742"/>
                  <a:pt x="5810" y="10396"/>
                </a:cubicBezTo>
                <a:cubicBezTo>
                  <a:pt x="5810" y="10333"/>
                  <a:pt x="5815" y="10241"/>
                  <a:pt x="5773" y="10234"/>
                </a:cubicBezTo>
                <a:cubicBezTo>
                  <a:pt x="5711" y="10227"/>
                  <a:pt x="5712" y="10149"/>
                  <a:pt x="5712" y="10054"/>
                </a:cubicBezTo>
                <a:cubicBezTo>
                  <a:pt x="5712" y="9599"/>
                  <a:pt x="5712" y="9144"/>
                  <a:pt x="5711" y="8689"/>
                </a:cubicBezTo>
                <a:cubicBezTo>
                  <a:pt x="5711" y="8625"/>
                  <a:pt x="5721" y="8537"/>
                  <a:pt x="5682" y="8512"/>
                </a:cubicBezTo>
                <a:cubicBezTo>
                  <a:pt x="5632" y="8481"/>
                  <a:pt x="5637" y="8406"/>
                  <a:pt x="5637" y="8329"/>
                </a:cubicBezTo>
                <a:cubicBezTo>
                  <a:pt x="5637" y="8040"/>
                  <a:pt x="5637" y="7750"/>
                  <a:pt x="5637" y="7461"/>
                </a:cubicBezTo>
                <a:cubicBezTo>
                  <a:pt x="5637" y="7405"/>
                  <a:pt x="5645" y="7327"/>
                  <a:pt x="5617" y="7309"/>
                </a:cubicBezTo>
                <a:cubicBezTo>
                  <a:pt x="5554" y="7271"/>
                  <a:pt x="5568" y="7175"/>
                  <a:pt x="5564" y="7087"/>
                </a:cubicBezTo>
                <a:cubicBezTo>
                  <a:pt x="5561" y="6964"/>
                  <a:pt x="5586" y="6823"/>
                  <a:pt x="5551" y="6724"/>
                </a:cubicBezTo>
                <a:cubicBezTo>
                  <a:pt x="5517" y="6629"/>
                  <a:pt x="5511" y="6530"/>
                  <a:pt x="5504" y="6424"/>
                </a:cubicBezTo>
                <a:cubicBezTo>
                  <a:pt x="5491" y="6216"/>
                  <a:pt x="5477" y="6004"/>
                  <a:pt x="5467" y="5792"/>
                </a:cubicBezTo>
                <a:cubicBezTo>
                  <a:pt x="5434" y="5083"/>
                  <a:pt x="5366" y="4381"/>
                  <a:pt x="5368" y="3665"/>
                </a:cubicBezTo>
                <a:cubicBezTo>
                  <a:pt x="5368" y="3623"/>
                  <a:pt x="5375" y="3574"/>
                  <a:pt x="5353" y="3535"/>
                </a:cubicBezTo>
                <a:cubicBezTo>
                  <a:pt x="5331" y="3584"/>
                  <a:pt x="5341" y="3644"/>
                  <a:pt x="5341" y="3693"/>
                </a:cubicBezTo>
                <a:cubicBezTo>
                  <a:pt x="5338" y="3859"/>
                  <a:pt x="5341" y="4025"/>
                  <a:pt x="5333" y="4187"/>
                </a:cubicBezTo>
                <a:cubicBezTo>
                  <a:pt x="5298" y="4911"/>
                  <a:pt x="5257" y="5634"/>
                  <a:pt x="5220" y="6357"/>
                </a:cubicBezTo>
                <a:cubicBezTo>
                  <a:pt x="5215" y="6449"/>
                  <a:pt x="5224" y="6576"/>
                  <a:pt x="5197" y="6625"/>
                </a:cubicBezTo>
                <a:cubicBezTo>
                  <a:pt x="5130" y="6759"/>
                  <a:pt x="5155" y="6907"/>
                  <a:pt x="5157" y="7055"/>
                </a:cubicBezTo>
                <a:cubicBezTo>
                  <a:pt x="5158" y="7129"/>
                  <a:pt x="5172" y="7228"/>
                  <a:pt x="5131" y="7267"/>
                </a:cubicBezTo>
                <a:cubicBezTo>
                  <a:pt x="5083" y="7313"/>
                  <a:pt x="5086" y="7390"/>
                  <a:pt x="5086" y="7472"/>
                </a:cubicBezTo>
                <a:cubicBezTo>
                  <a:pt x="5086" y="7761"/>
                  <a:pt x="5086" y="8050"/>
                  <a:pt x="5086" y="8339"/>
                </a:cubicBezTo>
                <a:cubicBezTo>
                  <a:pt x="5086" y="8389"/>
                  <a:pt x="5094" y="8463"/>
                  <a:pt x="5068" y="8477"/>
                </a:cubicBezTo>
                <a:cubicBezTo>
                  <a:pt x="4984" y="8523"/>
                  <a:pt x="5002" y="8657"/>
                  <a:pt x="5002" y="8777"/>
                </a:cubicBezTo>
                <a:cubicBezTo>
                  <a:pt x="5000" y="10290"/>
                  <a:pt x="5000" y="11804"/>
                  <a:pt x="4999" y="13317"/>
                </a:cubicBezTo>
                <a:cubicBezTo>
                  <a:pt x="4999" y="13370"/>
                  <a:pt x="5014" y="13465"/>
                  <a:pt x="4969" y="13462"/>
                </a:cubicBezTo>
                <a:cubicBezTo>
                  <a:pt x="4932" y="13462"/>
                  <a:pt x="4942" y="13373"/>
                  <a:pt x="4943" y="13321"/>
                </a:cubicBezTo>
                <a:cubicBezTo>
                  <a:pt x="4959" y="12816"/>
                  <a:pt x="4928" y="12315"/>
                  <a:pt x="4896" y="11814"/>
                </a:cubicBezTo>
                <a:cubicBezTo>
                  <a:pt x="4893" y="11754"/>
                  <a:pt x="4888" y="11694"/>
                  <a:pt x="4854" y="11691"/>
                </a:cubicBezTo>
                <a:cubicBezTo>
                  <a:pt x="4799" y="11684"/>
                  <a:pt x="4796" y="11610"/>
                  <a:pt x="4794" y="11518"/>
                </a:cubicBezTo>
                <a:cubicBezTo>
                  <a:pt x="4791" y="10975"/>
                  <a:pt x="4786" y="10435"/>
                  <a:pt x="4782" y="9892"/>
                </a:cubicBezTo>
                <a:cubicBezTo>
                  <a:pt x="4781" y="9433"/>
                  <a:pt x="4781" y="8971"/>
                  <a:pt x="4781" y="8512"/>
                </a:cubicBezTo>
                <a:cubicBezTo>
                  <a:pt x="4781" y="8396"/>
                  <a:pt x="4765" y="8346"/>
                  <a:pt x="4703" y="8325"/>
                </a:cubicBezTo>
                <a:cubicBezTo>
                  <a:pt x="4522" y="8269"/>
                  <a:pt x="4341" y="8311"/>
                  <a:pt x="4158" y="8297"/>
                </a:cubicBezTo>
                <a:cubicBezTo>
                  <a:pt x="4141" y="8297"/>
                  <a:pt x="4118" y="8290"/>
                  <a:pt x="4111" y="8325"/>
                </a:cubicBezTo>
                <a:cubicBezTo>
                  <a:pt x="4081" y="8456"/>
                  <a:pt x="4025" y="8424"/>
                  <a:pt x="3977" y="8424"/>
                </a:cubicBezTo>
                <a:cubicBezTo>
                  <a:pt x="3909" y="8428"/>
                  <a:pt x="3844" y="8424"/>
                  <a:pt x="3777" y="8428"/>
                </a:cubicBezTo>
                <a:cubicBezTo>
                  <a:pt x="3674" y="8431"/>
                  <a:pt x="3671" y="8438"/>
                  <a:pt x="3671" y="8657"/>
                </a:cubicBezTo>
                <a:cubicBezTo>
                  <a:pt x="3671" y="9683"/>
                  <a:pt x="3669" y="10714"/>
                  <a:pt x="3671" y="11740"/>
                </a:cubicBezTo>
                <a:cubicBezTo>
                  <a:pt x="3671" y="11867"/>
                  <a:pt x="3658" y="11927"/>
                  <a:pt x="3589" y="11927"/>
                </a:cubicBezTo>
                <a:cubicBezTo>
                  <a:pt x="3518" y="11927"/>
                  <a:pt x="3508" y="11860"/>
                  <a:pt x="3510" y="11737"/>
                </a:cubicBezTo>
                <a:cubicBezTo>
                  <a:pt x="3512" y="11289"/>
                  <a:pt x="3507" y="10837"/>
                  <a:pt x="3510" y="10389"/>
                </a:cubicBezTo>
                <a:cubicBezTo>
                  <a:pt x="3512" y="10230"/>
                  <a:pt x="3488" y="10149"/>
                  <a:pt x="3413" y="10100"/>
                </a:cubicBezTo>
                <a:cubicBezTo>
                  <a:pt x="3283" y="10015"/>
                  <a:pt x="3152" y="9948"/>
                  <a:pt x="3032" y="9814"/>
                </a:cubicBezTo>
                <a:cubicBezTo>
                  <a:pt x="2996" y="9775"/>
                  <a:pt x="2981" y="9733"/>
                  <a:pt x="2979" y="9652"/>
                </a:cubicBezTo>
                <a:cubicBezTo>
                  <a:pt x="2974" y="9359"/>
                  <a:pt x="2969" y="9063"/>
                  <a:pt x="2963" y="8770"/>
                </a:cubicBezTo>
                <a:cubicBezTo>
                  <a:pt x="2959" y="8657"/>
                  <a:pt x="2953" y="8544"/>
                  <a:pt x="2948" y="8431"/>
                </a:cubicBezTo>
                <a:cubicBezTo>
                  <a:pt x="2927" y="8840"/>
                  <a:pt x="2921" y="9246"/>
                  <a:pt x="2914" y="9655"/>
                </a:cubicBezTo>
                <a:cubicBezTo>
                  <a:pt x="2912" y="9722"/>
                  <a:pt x="2922" y="9803"/>
                  <a:pt x="2885" y="9835"/>
                </a:cubicBezTo>
                <a:cubicBezTo>
                  <a:pt x="2783" y="9923"/>
                  <a:pt x="2691" y="10064"/>
                  <a:pt x="2570" y="10068"/>
                </a:cubicBezTo>
                <a:cubicBezTo>
                  <a:pt x="2462" y="10068"/>
                  <a:pt x="2439" y="10156"/>
                  <a:pt x="2441" y="10336"/>
                </a:cubicBezTo>
                <a:cubicBezTo>
                  <a:pt x="2444" y="11038"/>
                  <a:pt x="2441" y="11740"/>
                  <a:pt x="2441" y="12446"/>
                </a:cubicBezTo>
                <a:cubicBezTo>
                  <a:pt x="2441" y="12495"/>
                  <a:pt x="2441" y="12548"/>
                  <a:pt x="2441" y="12597"/>
                </a:cubicBezTo>
                <a:cubicBezTo>
                  <a:pt x="2434" y="12597"/>
                  <a:pt x="2427" y="12594"/>
                  <a:pt x="2422" y="12594"/>
                </a:cubicBezTo>
                <a:cubicBezTo>
                  <a:pt x="2422" y="12502"/>
                  <a:pt x="2422" y="12410"/>
                  <a:pt x="2422" y="12315"/>
                </a:cubicBezTo>
                <a:cubicBezTo>
                  <a:pt x="2422" y="12008"/>
                  <a:pt x="2422" y="12008"/>
                  <a:pt x="2278" y="11984"/>
                </a:cubicBezTo>
                <a:cubicBezTo>
                  <a:pt x="2231" y="11976"/>
                  <a:pt x="2192" y="11966"/>
                  <a:pt x="2174" y="11839"/>
                </a:cubicBezTo>
                <a:cubicBezTo>
                  <a:pt x="2162" y="11761"/>
                  <a:pt x="2107" y="11687"/>
                  <a:pt x="2063" y="11694"/>
                </a:cubicBezTo>
                <a:cubicBezTo>
                  <a:pt x="1956" y="11712"/>
                  <a:pt x="1893" y="11624"/>
                  <a:pt x="1882" y="11373"/>
                </a:cubicBezTo>
                <a:cubicBezTo>
                  <a:pt x="1853" y="11444"/>
                  <a:pt x="1863" y="11514"/>
                  <a:pt x="1850" y="11557"/>
                </a:cubicBezTo>
                <a:cubicBezTo>
                  <a:pt x="1794" y="11722"/>
                  <a:pt x="1806" y="11497"/>
                  <a:pt x="1773" y="11497"/>
                </a:cubicBezTo>
                <a:cubicBezTo>
                  <a:pt x="1773" y="11627"/>
                  <a:pt x="1747" y="11701"/>
                  <a:pt x="1677" y="11694"/>
                </a:cubicBezTo>
                <a:cubicBezTo>
                  <a:pt x="1637" y="11691"/>
                  <a:pt x="1633" y="11761"/>
                  <a:pt x="1633" y="11828"/>
                </a:cubicBezTo>
                <a:cubicBezTo>
                  <a:pt x="1633" y="11976"/>
                  <a:pt x="1632" y="12128"/>
                  <a:pt x="1633" y="12276"/>
                </a:cubicBezTo>
                <a:cubicBezTo>
                  <a:pt x="1633" y="12365"/>
                  <a:pt x="1627" y="12428"/>
                  <a:pt x="1576" y="12439"/>
                </a:cubicBezTo>
                <a:cubicBezTo>
                  <a:pt x="1539" y="12446"/>
                  <a:pt x="1531" y="12506"/>
                  <a:pt x="1531" y="12573"/>
                </a:cubicBezTo>
                <a:cubicBezTo>
                  <a:pt x="1531" y="12707"/>
                  <a:pt x="1529" y="12841"/>
                  <a:pt x="1531" y="12975"/>
                </a:cubicBezTo>
                <a:cubicBezTo>
                  <a:pt x="1533" y="13084"/>
                  <a:pt x="1514" y="13158"/>
                  <a:pt x="1459" y="13165"/>
                </a:cubicBezTo>
                <a:cubicBezTo>
                  <a:pt x="1410" y="13172"/>
                  <a:pt x="1397" y="13229"/>
                  <a:pt x="1398" y="13321"/>
                </a:cubicBezTo>
                <a:cubicBezTo>
                  <a:pt x="1400" y="13465"/>
                  <a:pt x="1400" y="13610"/>
                  <a:pt x="1398" y="13754"/>
                </a:cubicBezTo>
                <a:cubicBezTo>
                  <a:pt x="1398" y="13818"/>
                  <a:pt x="1400" y="13931"/>
                  <a:pt x="1358" y="13892"/>
                </a:cubicBezTo>
                <a:cubicBezTo>
                  <a:pt x="1328" y="13864"/>
                  <a:pt x="1242" y="13917"/>
                  <a:pt x="1266" y="13730"/>
                </a:cubicBezTo>
                <a:cubicBezTo>
                  <a:pt x="1294" y="13511"/>
                  <a:pt x="1277" y="13310"/>
                  <a:pt x="1193" y="13137"/>
                </a:cubicBezTo>
                <a:cubicBezTo>
                  <a:pt x="1168" y="13190"/>
                  <a:pt x="1155" y="13261"/>
                  <a:pt x="1113" y="13282"/>
                </a:cubicBezTo>
                <a:cubicBezTo>
                  <a:pt x="972" y="13349"/>
                  <a:pt x="965" y="13373"/>
                  <a:pt x="964" y="13673"/>
                </a:cubicBezTo>
                <a:cubicBezTo>
                  <a:pt x="964" y="13761"/>
                  <a:pt x="964" y="13850"/>
                  <a:pt x="962" y="13938"/>
                </a:cubicBezTo>
                <a:cubicBezTo>
                  <a:pt x="962" y="13984"/>
                  <a:pt x="962" y="14044"/>
                  <a:pt x="943" y="14068"/>
                </a:cubicBezTo>
                <a:cubicBezTo>
                  <a:pt x="880" y="14150"/>
                  <a:pt x="890" y="14277"/>
                  <a:pt x="890" y="14400"/>
                </a:cubicBezTo>
                <a:cubicBezTo>
                  <a:pt x="890" y="14531"/>
                  <a:pt x="890" y="14658"/>
                  <a:pt x="890" y="14788"/>
                </a:cubicBezTo>
                <a:cubicBezTo>
                  <a:pt x="890" y="15010"/>
                  <a:pt x="890" y="15010"/>
                  <a:pt x="787" y="15000"/>
                </a:cubicBezTo>
                <a:cubicBezTo>
                  <a:pt x="762" y="14996"/>
                  <a:pt x="739" y="14996"/>
                  <a:pt x="713" y="14996"/>
                </a:cubicBezTo>
                <a:cubicBezTo>
                  <a:pt x="613" y="15000"/>
                  <a:pt x="579" y="15060"/>
                  <a:pt x="564" y="15271"/>
                </a:cubicBezTo>
                <a:cubicBezTo>
                  <a:pt x="559" y="15331"/>
                  <a:pt x="551" y="15370"/>
                  <a:pt x="520" y="15370"/>
                </a:cubicBezTo>
                <a:cubicBezTo>
                  <a:pt x="465" y="15370"/>
                  <a:pt x="460" y="15448"/>
                  <a:pt x="462" y="15539"/>
                </a:cubicBezTo>
                <a:cubicBezTo>
                  <a:pt x="463" y="15864"/>
                  <a:pt x="463" y="16185"/>
                  <a:pt x="463" y="16510"/>
                </a:cubicBezTo>
                <a:lnTo>
                  <a:pt x="0" y="16510"/>
                </a:lnTo>
                <a:lnTo>
                  <a:pt x="0" y="21600"/>
                </a:lnTo>
                <a:lnTo>
                  <a:pt x="21600" y="21600"/>
                </a:lnTo>
                <a:lnTo>
                  <a:pt x="21598" y="15254"/>
                </a:lnTo>
                <a:close/>
              </a:path>
            </a:pathLst>
          </a:custGeom>
          <a:solidFill>
            <a:srgbClr val="111121"/>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ver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Shape">
            <a:extLst>
              <a:ext uri="{FF2B5EF4-FFF2-40B4-BE49-F238E27FC236}">
                <a16:creationId xmlns:a16="http://schemas.microsoft.com/office/drawing/2014/main" id="{F5C3289F-00C4-ADFC-7493-C4B78D00C580}"/>
              </a:ext>
            </a:extLst>
          </p:cNvPr>
          <p:cNvSpPr/>
          <p:nvPr userDrawn="1"/>
        </p:nvSpPr>
        <p:spPr>
          <a:xfrm>
            <a:off x="1" y="1056662"/>
            <a:ext cx="12192000" cy="5801338"/>
          </a:xfrm>
          <a:custGeom>
            <a:avLst/>
            <a:gdLst/>
            <a:ahLst/>
            <a:cxnLst>
              <a:cxn ang="0">
                <a:pos x="wd2" y="hd2"/>
              </a:cxn>
              <a:cxn ang="5400000">
                <a:pos x="wd2" y="hd2"/>
              </a:cxn>
              <a:cxn ang="10800000">
                <a:pos x="wd2" y="hd2"/>
              </a:cxn>
              <a:cxn ang="16200000">
                <a:pos x="wd2" y="hd2"/>
              </a:cxn>
            </a:cxnLst>
            <a:rect l="0" t="0" r="r" b="b"/>
            <a:pathLst>
              <a:path w="21600" h="21600" extrusionOk="0">
                <a:moveTo>
                  <a:pt x="21598" y="15254"/>
                </a:moveTo>
                <a:cubicBezTo>
                  <a:pt x="21587" y="15204"/>
                  <a:pt x="21546" y="15208"/>
                  <a:pt x="21516" y="15197"/>
                </a:cubicBezTo>
                <a:cubicBezTo>
                  <a:pt x="21482" y="15187"/>
                  <a:pt x="21447" y="15180"/>
                  <a:pt x="21414" y="15176"/>
                </a:cubicBezTo>
                <a:cubicBezTo>
                  <a:pt x="21387" y="15173"/>
                  <a:pt x="21368" y="15155"/>
                  <a:pt x="21372" y="15095"/>
                </a:cubicBezTo>
                <a:cubicBezTo>
                  <a:pt x="21388" y="14799"/>
                  <a:pt x="21335" y="14516"/>
                  <a:pt x="21341" y="14220"/>
                </a:cubicBezTo>
                <a:cubicBezTo>
                  <a:pt x="21348" y="13874"/>
                  <a:pt x="21336" y="13529"/>
                  <a:pt x="21345" y="13183"/>
                </a:cubicBezTo>
                <a:cubicBezTo>
                  <a:pt x="21350" y="13007"/>
                  <a:pt x="21283" y="12883"/>
                  <a:pt x="21291" y="12714"/>
                </a:cubicBezTo>
                <a:cubicBezTo>
                  <a:pt x="21293" y="12689"/>
                  <a:pt x="21278" y="12668"/>
                  <a:pt x="21264" y="12668"/>
                </a:cubicBezTo>
                <a:cubicBezTo>
                  <a:pt x="21184" y="12668"/>
                  <a:pt x="21192" y="12548"/>
                  <a:pt x="21192" y="12439"/>
                </a:cubicBezTo>
                <a:cubicBezTo>
                  <a:pt x="21192" y="12072"/>
                  <a:pt x="21192" y="11705"/>
                  <a:pt x="21190" y="11338"/>
                </a:cubicBezTo>
                <a:cubicBezTo>
                  <a:pt x="21190" y="11257"/>
                  <a:pt x="21189" y="11172"/>
                  <a:pt x="21137" y="11172"/>
                </a:cubicBezTo>
                <a:cubicBezTo>
                  <a:pt x="21078" y="11169"/>
                  <a:pt x="21019" y="11169"/>
                  <a:pt x="20960" y="11172"/>
                </a:cubicBezTo>
                <a:cubicBezTo>
                  <a:pt x="20934" y="11172"/>
                  <a:pt x="20912" y="11204"/>
                  <a:pt x="20907" y="11260"/>
                </a:cubicBezTo>
                <a:cubicBezTo>
                  <a:pt x="20895" y="11380"/>
                  <a:pt x="20856" y="11398"/>
                  <a:pt x="20808" y="11391"/>
                </a:cubicBezTo>
                <a:cubicBezTo>
                  <a:pt x="20759" y="11387"/>
                  <a:pt x="20709" y="11391"/>
                  <a:pt x="20660" y="11391"/>
                </a:cubicBezTo>
                <a:cubicBezTo>
                  <a:pt x="20554" y="11391"/>
                  <a:pt x="20554" y="11394"/>
                  <a:pt x="20554" y="11617"/>
                </a:cubicBezTo>
                <a:cubicBezTo>
                  <a:pt x="20554" y="12262"/>
                  <a:pt x="20554" y="12908"/>
                  <a:pt x="20554" y="13553"/>
                </a:cubicBezTo>
                <a:cubicBezTo>
                  <a:pt x="20554" y="13649"/>
                  <a:pt x="20542" y="13754"/>
                  <a:pt x="20492" y="13673"/>
                </a:cubicBezTo>
                <a:cubicBezTo>
                  <a:pt x="20408" y="13539"/>
                  <a:pt x="20334" y="13589"/>
                  <a:pt x="20255" y="13666"/>
                </a:cubicBezTo>
                <a:cubicBezTo>
                  <a:pt x="20242" y="13677"/>
                  <a:pt x="20227" y="13677"/>
                  <a:pt x="20212" y="13677"/>
                </a:cubicBezTo>
                <a:cubicBezTo>
                  <a:pt x="20190" y="13680"/>
                  <a:pt x="20168" y="13663"/>
                  <a:pt x="20175" y="13610"/>
                </a:cubicBezTo>
                <a:cubicBezTo>
                  <a:pt x="20198" y="13366"/>
                  <a:pt x="20111" y="13158"/>
                  <a:pt x="20131" y="12918"/>
                </a:cubicBezTo>
                <a:cubicBezTo>
                  <a:pt x="20140" y="12820"/>
                  <a:pt x="20111" y="12781"/>
                  <a:pt x="20064" y="12784"/>
                </a:cubicBezTo>
                <a:cubicBezTo>
                  <a:pt x="19910" y="12802"/>
                  <a:pt x="19928" y="12735"/>
                  <a:pt x="19928" y="12488"/>
                </a:cubicBezTo>
                <a:cubicBezTo>
                  <a:pt x="19928" y="12474"/>
                  <a:pt x="19928" y="12456"/>
                  <a:pt x="19928" y="12442"/>
                </a:cubicBezTo>
                <a:cubicBezTo>
                  <a:pt x="19933" y="12336"/>
                  <a:pt x="19908" y="12290"/>
                  <a:pt x="19859" y="12290"/>
                </a:cubicBezTo>
                <a:cubicBezTo>
                  <a:pt x="19821" y="12290"/>
                  <a:pt x="19780" y="12283"/>
                  <a:pt x="19742" y="12287"/>
                </a:cubicBezTo>
                <a:cubicBezTo>
                  <a:pt x="19683" y="12294"/>
                  <a:pt x="19653" y="12252"/>
                  <a:pt x="19658" y="12121"/>
                </a:cubicBezTo>
                <a:cubicBezTo>
                  <a:pt x="19661" y="12036"/>
                  <a:pt x="19646" y="11959"/>
                  <a:pt x="19638" y="11878"/>
                </a:cubicBezTo>
                <a:cubicBezTo>
                  <a:pt x="19618" y="11677"/>
                  <a:pt x="19561" y="11514"/>
                  <a:pt x="19530" y="11313"/>
                </a:cubicBezTo>
                <a:cubicBezTo>
                  <a:pt x="19507" y="11511"/>
                  <a:pt x="19445" y="11663"/>
                  <a:pt x="19430" y="11857"/>
                </a:cubicBezTo>
                <a:cubicBezTo>
                  <a:pt x="19426" y="11892"/>
                  <a:pt x="19413" y="11902"/>
                  <a:pt x="19398" y="11909"/>
                </a:cubicBezTo>
                <a:cubicBezTo>
                  <a:pt x="19324" y="11952"/>
                  <a:pt x="19290" y="11895"/>
                  <a:pt x="19290" y="11722"/>
                </a:cubicBezTo>
                <a:cubicBezTo>
                  <a:pt x="19289" y="10177"/>
                  <a:pt x="19289" y="8632"/>
                  <a:pt x="19287" y="7087"/>
                </a:cubicBezTo>
                <a:cubicBezTo>
                  <a:pt x="19287" y="6883"/>
                  <a:pt x="19263" y="6837"/>
                  <a:pt x="19176" y="6868"/>
                </a:cubicBezTo>
                <a:cubicBezTo>
                  <a:pt x="19153" y="6879"/>
                  <a:pt x="19129" y="6904"/>
                  <a:pt x="19109" y="6928"/>
                </a:cubicBezTo>
                <a:cubicBezTo>
                  <a:pt x="19005" y="7055"/>
                  <a:pt x="18904" y="7193"/>
                  <a:pt x="18798" y="7313"/>
                </a:cubicBezTo>
                <a:cubicBezTo>
                  <a:pt x="18733" y="7387"/>
                  <a:pt x="18713" y="7482"/>
                  <a:pt x="18711" y="7634"/>
                </a:cubicBezTo>
                <a:cubicBezTo>
                  <a:pt x="18709" y="8932"/>
                  <a:pt x="18703" y="10227"/>
                  <a:pt x="18701" y="11525"/>
                </a:cubicBezTo>
                <a:cubicBezTo>
                  <a:pt x="18701" y="11666"/>
                  <a:pt x="18686" y="11747"/>
                  <a:pt x="18610" y="11722"/>
                </a:cubicBezTo>
                <a:cubicBezTo>
                  <a:pt x="18532" y="11698"/>
                  <a:pt x="18496" y="11765"/>
                  <a:pt x="18503" y="11934"/>
                </a:cubicBezTo>
                <a:cubicBezTo>
                  <a:pt x="18508" y="12051"/>
                  <a:pt x="18469" y="12082"/>
                  <a:pt x="18421" y="12082"/>
                </a:cubicBezTo>
                <a:cubicBezTo>
                  <a:pt x="18374" y="12082"/>
                  <a:pt x="18359" y="12022"/>
                  <a:pt x="18359" y="11931"/>
                </a:cubicBezTo>
                <a:cubicBezTo>
                  <a:pt x="18359" y="11705"/>
                  <a:pt x="18359" y="11476"/>
                  <a:pt x="18359" y="11250"/>
                </a:cubicBezTo>
                <a:cubicBezTo>
                  <a:pt x="18359" y="10851"/>
                  <a:pt x="18357" y="10453"/>
                  <a:pt x="18357" y="10057"/>
                </a:cubicBezTo>
                <a:cubicBezTo>
                  <a:pt x="18357" y="9923"/>
                  <a:pt x="18347" y="9803"/>
                  <a:pt x="18260" y="9832"/>
                </a:cubicBezTo>
                <a:cubicBezTo>
                  <a:pt x="18236" y="9839"/>
                  <a:pt x="18209" y="9832"/>
                  <a:pt x="18203" y="9761"/>
                </a:cubicBezTo>
                <a:cubicBezTo>
                  <a:pt x="18164" y="9408"/>
                  <a:pt x="18117" y="9056"/>
                  <a:pt x="18127" y="8685"/>
                </a:cubicBezTo>
                <a:cubicBezTo>
                  <a:pt x="18134" y="8470"/>
                  <a:pt x="18045" y="8311"/>
                  <a:pt x="18053" y="8093"/>
                </a:cubicBezTo>
                <a:cubicBezTo>
                  <a:pt x="18055" y="8061"/>
                  <a:pt x="18031" y="8061"/>
                  <a:pt x="18020" y="8043"/>
                </a:cubicBezTo>
                <a:cubicBezTo>
                  <a:pt x="17963" y="7955"/>
                  <a:pt x="17914" y="7863"/>
                  <a:pt x="17916" y="7683"/>
                </a:cubicBezTo>
                <a:cubicBezTo>
                  <a:pt x="17917" y="7482"/>
                  <a:pt x="17897" y="7285"/>
                  <a:pt x="17887" y="7084"/>
                </a:cubicBezTo>
                <a:cubicBezTo>
                  <a:pt x="17872" y="7161"/>
                  <a:pt x="17874" y="7239"/>
                  <a:pt x="17872" y="7316"/>
                </a:cubicBezTo>
                <a:cubicBezTo>
                  <a:pt x="17869" y="7496"/>
                  <a:pt x="17869" y="7708"/>
                  <a:pt x="17830" y="7842"/>
                </a:cubicBezTo>
                <a:cubicBezTo>
                  <a:pt x="17775" y="8033"/>
                  <a:pt x="17699" y="8188"/>
                  <a:pt x="17670" y="8421"/>
                </a:cubicBezTo>
                <a:cubicBezTo>
                  <a:pt x="17662" y="8495"/>
                  <a:pt x="17632" y="8572"/>
                  <a:pt x="17637" y="8660"/>
                </a:cubicBezTo>
                <a:cubicBezTo>
                  <a:pt x="17655" y="8943"/>
                  <a:pt x="17630" y="9228"/>
                  <a:pt x="17597" y="9482"/>
                </a:cubicBezTo>
                <a:cubicBezTo>
                  <a:pt x="17560" y="9758"/>
                  <a:pt x="17556" y="10022"/>
                  <a:pt x="17565" y="10287"/>
                </a:cubicBezTo>
                <a:cubicBezTo>
                  <a:pt x="17585" y="10876"/>
                  <a:pt x="17499" y="11447"/>
                  <a:pt x="17518" y="12036"/>
                </a:cubicBezTo>
                <a:cubicBezTo>
                  <a:pt x="17521" y="12156"/>
                  <a:pt x="17481" y="12160"/>
                  <a:pt x="17439" y="12167"/>
                </a:cubicBezTo>
                <a:cubicBezTo>
                  <a:pt x="17382" y="12174"/>
                  <a:pt x="17390" y="12093"/>
                  <a:pt x="17390" y="12019"/>
                </a:cubicBezTo>
                <a:cubicBezTo>
                  <a:pt x="17390" y="11451"/>
                  <a:pt x="17388" y="10883"/>
                  <a:pt x="17390" y="10315"/>
                </a:cubicBezTo>
                <a:cubicBezTo>
                  <a:pt x="17390" y="10188"/>
                  <a:pt x="17368" y="10142"/>
                  <a:pt x="17308" y="10142"/>
                </a:cubicBezTo>
                <a:cubicBezTo>
                  <a:pt x="17143" y="10146"/>
                  <a:pt x="16979" y="10146"/>
                  <a:pt x="16813" y="10142"/>
                </a:cubicBezTo>
                <a:cubicBezTo>
                  <a:pt x="16754" y="10142"/>
                  <a:pt x="16730" y="10181"/>
                  <a:pt x="16730" y="10311"/>
                </a:cubicBezTo>
                <a:cubicBezTo>
                  <a:pt x="16730" y="10826"/>
                  <a:pt x="16724" y="11345"/>
                  <a:pt x="16720" y="11860"/>
                </a:cubicBezTo>
                <a:cubicBezTo>
                  <a:pt x="16720" y="11913"/>
                  <a:pt x="16727" y="11966"/>
                  <a:pt x="16707" y="12026"/>
                </a:cubicBezTo>
                <a:cubicBezTo>
                  <a:pt x="16688" y="11945"/>
                  <a:pt x="16695" y="11878"/>
                  <a:pt x="16695" y="11814"/>
                </a:cubicBezTo>
                <a:cubicBezTo>
                  <a:pt x="16694" y="10206"/>
                  <a:pt x="16687" y="8600"/>
                  <a:pt x="16697" y="6992"/>
                </a:cubicBezTo>
                <a:cubicBezTo>
                  <a:pt x="16700" y="6519"/>
                  <a:pt x="16665" y="6110"/>
                  <a:pt x="16507" y="5761"/>
                </a:cubicBezTo>
                <a:cubicBezTo>
                  <a:pt x="16373" y="5461"/>
                  <a:pt x="16302" y="5112"/>
                  <a:pt x="16334" y="4692"/>
                </a:cubicBezTo>
                <a:cubicBezTo>
                  <a:pt x="16339" y="4625"/>
                  <a:pt x="16336" y="4551"/>
                  <a:pt x="16307" y="4508"/>
                </a:cubicBezTo>
                <a:cubicBezTo>
                  <a:pt x="16265" y="4445"/>
                  <a:pt x="16262" y="4357"/>
                  <a:pt x="16262" y="4261"/>
                </a:cubicBezTo>
                <a:cubicBezTo>
                  <a:pt x="16257" y="3591"/>
                  <a:pt x="16252" y="2917"/>
                  <a:pt x="16247" y="2247"/>
                </a:cubicBezTo>
                <a:cubicBezTo>
                  <a:pt x="16247" y="2205"/>
                  <a:pt x="16244" y="2166"/>
                  <a:pt x="16244" y="2124"/>
                </a:cubicBezTo>
                <a:cubicBezTo>
                  <a:pt x="16234" y="2152"/>
                  <a:pt x="16234" y="2177"/>
                  <a:pt x="16234" y="2201"/>
                </a:cubicBezTo>
                <a:cubicBezTo>
                  <a:pt x="16225" y="2882"/>
                  <a:pt x="16213" y="3563"/>
                  <a:pt x="16218" y="4247"/>
                </a:cubicBezTo>
                <a:cubicBezTo>
                  <a:pt x="16218" y="4328"/>
                  <a:pt x="16225" y="4417"/>
                  <a:pt x="16190" y="4477"/>
                </a:cubicBezTo>
                <a:cubicBezTo>
                  <a:pt x="16150" y="4547"/>
                  <a:pt x="16143" y="4639"/>
                  <a:pt x="16145" y="4741"/>
                </a:cubicBezTo>
                <a:cubicBezTo>
                  <a:pt x="16146" y="4865"/>
                  <a:pt x="16143" y="4988"/>
                  <a:pt x="16145" y="5112"/>
                </a:cubicBezTo>
                <a:cubicBezTo>
                  <a:pt x="16146" y="5232"/>
                  <a:pt x="16129" y="5330"/>
                  <a:pt x="16096" y="5426"/>
                </a:cubicBezTo>
                <a:cubicBezTo>
                  <a:pt x="16012" y="5669"/>
                  <a:pt x="15935" y="5919"/>
                  <a:pt x="15853" y="6166"/>
                </a:cubicBezTo>
                <a:cubicBezTo>
                  <a:pt x="15819" y="6269"/>
                  <a:pt x="15804" y="6375"/>
                  <a:pt x="15804" y="6498"/>
                </a:cubicBezTo>
                <a:cubicBezTo>
                  <a:pt x="15806" y="6932"/>
                  <a:pt x="15804" y="7366"/>
                  <a:pt x="15804" y="7800"/>
                </a:cubicBezTo>
                <a:cubicBezTo>
                  <a:pt x="15804" y="8823"/>
                  <a:pt x="15804" y="9846"/>
                  <a:pt x="15804" y="10869"/>
                </a:cubicBezTo>
                <a:cubicBezTo>
                  <a:pt x="15804" y="11052"/>
                  <a:pt x="15789" y="11088"/>
                  <a:pt x="15705" y="11045"/>
                </a:cubicBezTo>
                <a:cubicBezTo>
                  <a:pt x="15639" y="11010"/>
                  <a:pt x="15589" y="10886"/>
                  <a:pt x="15515" y="10890"/>
                </a:cubicBezTo>
                <a:cubicBezTo>
                  <a:pt x="15502" y="10890"/>
                  <a:pt x="15498" y="10844"/>
                  <a:pt x="15498" y="10812"/>
                </a:cubicBezTo>
                <a:cubicBezTo>
                  <a:pt x="15500" y="10692"/>
                  <a:pt x="15503" y="10576"/>
                  <a:pt x="15426" y="10537"/>
                </a:cubicBezTo>
                <a:cubicBezTo>
                  <a:pt x="15406" y="10527"/>
                  <a:pt x="15408" y="10460"/>
                  <a:pt x="15406" y="10410"/>
                </a:cubicBezTo>
                <a:cubicBezTo>
                  <a:pt x="15404" y="10357"/>
                  <a:pt x="15404" y="10301"/>
                  <a:pt x="15403" y="10244"/>
                </a:cubicBezTo>
                <a:cubicBezTo>
                  <a:pt x="15391" y="10329"/>
                  <a:pt x="15389" y="10410"/>
                  <a:pt x="15386" y="10491"/>
                </a:cubicBezTo>
                <a:cubicBezTo>
                  <a:pt x="15384" y="10516"/>
                  <a:pt x="15379" y="10548"/>
                  <a:pt x="15364" y="10537"/>
                </a:cubicBezTo>
                <a:cubicBezTo>
                  <a:pt x="15357" y="10534"/>
                  <a:pt x="15349" y="10509"/>
                  <a:pt x="15349" y="10491"/>
                </a:cubicBezTo>
                <a:cubicBezTo>
                  <a:pt x="15347" y="10414"/>
                  <a:pt x="15344" y="10336"/>
                  <a:pt x="15347" y="10259"/>
                </a:cubicBezTo>
                <a:cubicBezTo>
                  <a:pt x="15354" y="10117"/>
                  <a:pt x="15325" y="10068"/>
                  <a:pt x="15258" y="10068"/>
                </a:cubicBezTo>
                <a:cubicBezTo>
                  <a:pt x="15109" y="10075"/>
                  <a:pt x="14958" y="10072"/>
                  <a:pt x="14808" y="10068"/>
                </a:cubicBezTo>
                <a:cubicBezTo>
                  <a:pt x="14714" y="10068"/>
                  <a:pt x="14713" y="10061"/>
                  <a:pt x="14713" y="9870"/>
                </a:cubicBezTo>
                <a:cubicBezTo>
                  <a:pt x="14713" y="9278"/>
                  <a:pt x="14713" y="8682"/>
                  <a:pt x="14711" y="8089"/>
                </a:cubicBezTo>
                <a:cubicBezTo>
                  <a:pt x="14711" y="7983"/>
                  <a:pt x="14725" y="7853"/>
                  <a:pt x="14654" y="7803"/>
                </a:cubicBezTo>
                <a:cubicBezTo>
                  <a:pt x="14647" y="7796"/>
                  <a:pt x="14641" y="7757"/>
                  <a:pt x="14642" y="7736"/>
                </a:cubicBezTo>
                <a:cubicBezTo>
                  <a:pt x="14662" y="7507"/>
                  <a:pt x="14590" y="7323"/>
                  <a:pt x="14577" y="7115"/>
                </a:cubicBezTo>
                <a:cubicBezTo>
                  <a:pt x="14572" y="7038"/>
                  <a:pt x="14548" y="6978"/>
                  <a:pt x="14521" y="6918"/>
                </a:cubicBezTo>
                <a:cubicBezTo>
                  <a:pt x="14397" y="6650"/>
                  <a:pt x="14290" y="6367"/>
                  <a:pt x="14313" y="5958"/>
                </a:cubicBezTo>
                <a:cubicBezTo>
                  <a:pt x="14318" y="5877"/>
                  <a:pt x="14303" y="5789"/>
                  <a:pt x="14295" y="5683"/>
                </a:cubicBezTo>
                <a:cubicBezTo>
                  <a:pt x="14268" y="5856"/>
                  <a:pt x="14268" y="6011"/>
                  <a:pt x="14268" y="6166"/>
                </a:cubicBezTo>
                <a:cubicBezTo>
                  <a:pt x="14270" y="6364"/>
                  <a:pt x="14218" y="6512"/>
                  <a:pt x="14166" y="6660"/>
                </a:cubicBezTo>
                <a:cubicBezTo>
                  <a:pt x="14110" y="6819"/>
                  <a:pt x="14021" y="6932"/>
                  <a:pt x="14008" y="7151"/>
                </a:cubicBezTo>
                <a:cubicBezTo>
                  <a:pt x="13994" y="7362"/>
                  <a:pt x="13922" y="7546"/>
                  <a:pt x="13942" y="7771"/>
                </a:cubicBezTo>
                <a:cubicBezTo>
                  <a:pt x="13942" y="7782"/>
                  <a:pt x="13941" y="7796"/>
                  <a:pt x="13937" y="7800"/>
                </a:cubicBezTo>
                <a:cubicBezTo>
                  <a:pt x="13880" y="7891"/>
                  <a:pt x="13897" y="8022"/>
                  <a:pt x="13897" y="8142"/>
                </a:cubicBezTo>
                <a:cubicBezTo>
                  <a:pt x="13895" y="8287"/>
                  <a:pt x="13895" y="8431"/>
                  <a:pt x="13897" y="8576"/>
                </a:cubicBezTo>
                <a:cubicBezTo>
                  <a:pt x="13899" y="8675"/>
                  <a:pt x="13877" y="8717"/>
                  <a:pt x="13830" y="8713"/>
                </a:cubicBezTo>
                <a:cubicBezTo>
                  <a:pt x="13778" y="8710"/>
                  <a:pt x="13726" y="8717"/>
                  <a:pt x="13675" y="8713"/>
                </a:cubicBezTo>
                <a:cubicBezTo>
                  <a:pt x="13612" y="8706"/>
                  <a:pt x="13588" y="8763"/>
                  <a:pt x="13590" y="8897"/>
                </a:cubicBezTo>
                <a:cubicBezTo>
                  <a:pt x="13591" y="9310"/>
                  <a:pt x="13590" y="9722"/>
                  <a:pt x="13590" y="10139"/>
                </a:cubicBezTo>
                <a:cubicBezTo>
                  <a:pt x="13590" y="10396"/>
                  <a:pt x="13590" y="10654"/>
                  <a:pt x="13588" y="10915"/>
                </a:cubicBezTo>
                <a:cubicBezTo>
                  <a:pt x="13588" y="10950"/>
                  <a:pt x="13595" y="11010"/>
                  <a:pt x="13565" y="11006"/>
                </a:cubicBezTo>
                <a:cubicBezTo>
                  <a:pt x="13543" y="11003"/>
                  <a:pt x="13544" y="10950"/>
                  <a:pt x="13546" y="10918"/>
                </a:cubicBezTo>
                <a:cubicBezTo>
                  <a:pt x="13555" y="10752"/>
                  <a:pt x="13516" y="10707"/>
                  <a:pt x="13445" y="10724"/>
                </a:cubicBezTo>
                <a:cubicBezTo>
                  <a:pt x="13422" y="10731"/>
                  <a:pt x="13397" y="10724"/>
                  <a:pt x="13372" y="10724"/>
                </a:cubicBezTo>
                <a:cubicBezTo>
                  <a:pt x="13254" y="10724"/>
                  <a:pt x="13254" y="10724"/>
                  <a:pt x="13254" y="10477"/>
                </a:cubicBezTo>
                <a:cubicBezTo>
                  <a:pt x="13254" y="10230"/>
                  <a:pt x="13254" y="10230"/>
                  <a:pt x="13135" y="10230"/>
                </a:cubicBezTo>
                <a:cubicBezTo>
                  <a:pt x="13128" y="10230"/>
                  <a:pt x="13120" y="10230"/>
                  <a:pt x="13113" y="10230"/>
                </a:cubicBezTo>
                <a:cubicBezTo>
                  <a:pt x="13016" y="10230"/>
                  <a:pt x="13014" y="10227"/>
                  <a:pt x="13014" y="10022"/>
                </a:cubicBezTo>
                <a:cubicBezTo>
                  <a:pt x="13014" y="9514"/>
                  <a:pt x="13014" y="10431"/>
                  <a:pt x="13014" y="9923"/>
                </a:cubicBezTo>
                <a:cubicBezTo>
                  <a:pt x="13014" y="9708"/>
                  <a:pt x="13009" y="9701"/>
                  <a:pt x="12905" y="9701"/>
                </a:cubicBezTo>
                <a:cubicBezTo>
                  <a:pt x="12848" y="9701"/>
                  <a:pt x="12791" y="9701"/>
                  <a:pt x="12734" y="9701"/>
                </a:cubicBezTo>
                <a:lnTo>
                  <a:pt x="12734" y="931"/>
                </a:lnTo>
                <a:lnTo>
                  <a:pt x="11958" y="0"/>
                </a:lnTo>
                <a:lnTo>
                  <a:pt x="11183" y="931"/>
                </a:lnTo>
                <a:lnTo>
                  <a:pt x="11183" y="10072"/>
                </a:lnTo>
                <a:cubicBezTo>
                  <a:pt x="11090" y="10068"/>
                  <a:pt x="10998" y="10072"/>
                  <a:pt x="10907" y="10072"/>
                </a:cubicBezTo>
                <a:cubicBezTo>
                  <a:pt x="10876" y="10072"/>
                  <a:pt x="10850" y="10079"/>
                  <a:pt x="10839" y="10135"/>
                </a:cubicBezTo>
                <a:lnTo>
                  <a:pt x="10839" y="1658"/>
                </a:lnTo>
                <a:lnTo>
                  <a:pt x="10063" y="727"/>
                </a:lnTo>
                <a:lnTo>
                  <a:pt x="9288" y="1658"/>
                </a:lnTo>
                <a:lnTo>
                  <a:pt x="9288" y="9941"/>
                </a:lnTo>
                <a:cubicBezTo>
                  <a:pt x="9108" y="9874"/>
                  <a:pt x="8928" y="9810"/>
                  <a:pt x="8749" y="9743"/>
                </a:cubicBezTo>
                <a:cubicBezTo>
                  <a:pt x="8663" y="9712"/>
                  <a:pt x="8660" y="9722"/>
                  <a:pt x="8660" y="9899"/>
                </a:cubicBezTo>
                <a:cubicBezTo>
                  <a:pt x="8660" y="10523"/>
                  <a:pt x="8658" y="9793"/>
                  <a:pt x="8658" y="10417"/>
                </a:cubicBezTo>
                <a:cubicBezTo>
                  <a:pt x="8658" y="10685"/>
                  <a:pt x="8658" y="10685"/>
                  <a:pt x="8531" y="10696"/>
                </a:cubicBezTo>
                <a:cubicBezTo>
                  <a:pt x="8453" y="10703"/>
                  <a:pt x="8376" y="10812"/>
                  <a:pt x="8379" y="10950"/>
                </a:cubicBezTo>
                <a:cubicBezTo>
                  <a:pt x="8390" y="11306"/>
                  <a:pt x="8331" y="11634"/>
                  <a:pt x="8306" y="11976"/>
                </a:cubicBezTo>
                <a:cubicBezTo>
                  <a:pt x="8302" y="12029"/>
                  <a:pt x="8301" y="12086"/>
                  <a:pt x="8265" y="12075"/>
                </a:cubicBezTo>
                <a:cubicBezTo>
                  <a:pt x="8186" y="12054"/>
                  <a:pt x="8108" y="12036"/>
                  <a:pt x="8035" y="11969"/>
                </a:cubicBezTo>
                <a:cubicBezTo>
                  <a:pt x="7992" y="11927"/>
                  <a:pt x="7972" y="11871"/>
                  <a:pt x="8015" y="11768"/>
                </a:cubicBezTo>
                <a:cubicBezTo>
                  <a:pt x="8061" y="11659"/>
                  <a:pt x="8066" y="11500"/>
                  <a:pt x="8064" y="11370"/>
                </a:cubicBezTo>
                <a:cubicBezTo>
                  <a:pt x="8062" y="11119"/>
                  <a:pt x="8037" y="10869"/>
                  <a:pt x="8020" y="10618"/>
                </a:cubicBezTo>
                <a:cubicBezTo>
                  <a:pt x="8003" y="10354"/>
                  <a:pt x="7987" y="10089"/>
                  <a:pt x="7970" y="9821"/>
                </a:cubicBezTo>
                <a:cubicBezTo>
                  <a:pt x="8118" y="9899"/>
                  <a:pt x="8119" y="9899"/>
                  <a:pt x="8183" y="9602"/>
                </a:cubicBezTo>
                <a:cubicBezTo>
                  <a:pt x="8240" y="9338"/>
                  <a:pt x="8287" y="9070"/>
                  <a:pt x="8411" y="8890"/>
                </a:cubicBezTo>
                <a:cubicBezTo>
                  <a:pt x="8482" y="8787"/>
                  <a:pt x="8510" y="8597"/>
                  <a:pt x="8554" y="8445"/>
                </a:cubicBezTo>
                <a:cubicBezTo>
                  <a:pt x="8579" y="8357"/>
                  <a:pt x="8588" y="8290"/>
                  <a:pt x="8547" y="8216"/>
                </a:cubicBezTo>
                <a:cubicBezTo>
                  <a:pt x="8517" y="8160"/>
                  <a:pt x="8510" y="8107"/>
                  <a:pt x="8542" y="8033"/>
                </a:cubicBezTo>
                <a:cubicBezTo>
                  <a:pt x="8586" y="7930"/>
                  <a:pt x="8562" y="7750"/>
                  <a:pt x="8504" y="7697"/>
                </a:cubicBezTo>
                <a:cubicBezTo>
                  <a:pt x="8391" y="7595"/>
                  <a:pt x="8275" y="7503"/>
                  <a:pt x="8163" y="7401"/>
                </a:cubicBezTo>
                <a:cubicBezTo>
                  <a:pt x="8124" y="7369"/>
                  <a:pt x="8101" y="7383"/>
                  <a:pt x="8077" y="7461"/>
                </a:cubicBezTo>
                <a:cubicBezTo>
                  <a:pt x="8003" y="7712"/>
                  <a:pt x="8002" y="7708"/>
                  <a:pt x="7930" y="7450"/>
                </a:cubicBezTo>
                <a:cubicBezTo>
                  <a:pt x="7913" y="7387"/>
                  <a:pt x="7899" y="7320"/>
                  <a:pt x="7893" y="7249"/>
                </a:cubicBezTo>
                <a:cubicBezTo>
                  <a:pt x="7879" y="7098"/>
                  <a:pt x="7866" y="6946"/>
                  <a:pt x="7849" y="6794"/>
                </a:cubicBezTo>
                <a:cubicBezTo>
                  <a:pt x="7822" y="6551"/>
                  <a:pt x="7738" y="6382"/>
                  <a:pt x="7649" y="6248"/>
                </a:cubicBezTo>
                <a:cubicBezTo>
                  <a:pt x="7602" y="6177"/>
                  <a:pt x="7575" y="6106"/>
                  <a:pt x="7552" y="6001"/>
                </a:cubicBezTo>
                <a:cubicBezTo>
                  <a:pt x="7523" y="5877"/>
                  <a:pt x="7574" y="5785"/>
                  <a:pt x="7564" y="5673"/>
                </a:cubicBezTo>
                <a:cubicBezTo>
                  <a:pt x="7550" y="5535"/>
                  <a:pt x="7539" y="5401"/>
                  <a:pt x="7528" y="5263"/>
                </a:cubicBezTo>
                <a:cubicBezTo>
                  <a:pt x="7525" y="5221"/>
                  <a:pt x="7510" y="5172"/>
                  <a:pt x="7540" y="5140"/>
                </a:cubicBezTo>
                <a:cubicBezTo>
                  <a:pt x="7584" y="5098"/>
                  <a:pt x="7572" y="5027"/>
                  <a:pt x="7562" y="4956"/>
                </a:cubicBezTo>
                <a:cubicBezTo>
                  <a:pt x="7537" y="4780"/>
                  <a:pt x="7539" y="4780"/>
                  <a:pt x="7627" y="4773"/>
                </a:cubicBezTo>
                <a:cubicBezTo>
                  <a:pt x="7691" y="4766"/>
                  <a:pt x="7758" y="4794"/>
                  <a:pt x="7839" y="4713"/>
                </a:cubicBezTo>
                <a:cubicBezTo>
                  <a:pt x="7753" y="4695"/>
                  <a:pt x="7688" y="4685"/>
                  <a:pt x="7622" y="4667"/>
                </a:cubicBezTo>
                <a:cubicBezTo>
                  <a:pt x="7591" y="4657"/>
                  <a:pt x="7539" y="4699"/>
                  <a:pt x="7533" y="4611"/>
                </a:cubicBezTo>
                <a:cubicBezTo>
                  <a:pt x="7527" y="4512"/>
                  <a:pt x="7587" y="4530"/>
                  <a:pt x="7617" y="4501"/>
                </a:cubicBezTo>
                <a:cubicBezTo>
                  <a:pt x="7680" y="4445"/>
                  <a:pt x="7752" y="4434"/>
                  <a:pt x="7807" y="4339"/>
                </a:cubicBezTo>
                <a:cubicBezTo>
                  <a:pt x="7767" y="4336"/>
                  <a:pt x="7728" y="4346"/>
                  <a:pt x="7691" y="4360"/>
                </a:cubicBezTo>
                <a:cubicBezTo>
                  <a:pt x="7631" y="4381"/>
                  <a:pt x="7572" y="4420"/>
                  <a:pt x="7510" y="4417"/>
                </a:cubicBezTo>
                <a:cubicBezTo>
                  <a:pt x="7478" y="4417"/>
                  <a:pt x="7450" y="4392"/>
                  <a:pt x="7436" y="4332"/>
                </a:cubicBezTo>
                <a:cubicBezTo>
                  <a:pt x="7424" y="4279"/>
                  <a:pt x="7455" y="4254"/>
                  <a:pt x="7466" y="4219"/>
                </a:cubicBezTo>
                <a:cubicBezTo>
                  <a:pt x="7505" y="4106"/>
                  <a:pt x="7560" y="4018"/>
                  <a:pt x="7597" y="3842"/>
                </a:cubicBezTo>
                <a:cubicBezTo>
                  <a:pt x="7512" y="3955"/>
                  <a:pt x="7456" y="4067"/>
                  <a:pt x="7398" y="4170"/>
                </a:cubicBezTo>
                <a:cubicBezTo>
                  <a:pt x="7325" y="4297"/>
                  <a:pt x="7285" y="4265"/>
                  <a:pt x="7268" y="4071"/>
                </a:cubicBezTo>
                <a:cubicBezTo>
                  <a:pt x="7253" y="3902"/>
                  <a:pt x="7251" y="3725"/>
                  <a:pt x="7213" y="3524"/>
                </a:cubicBezTo>
                <a:cubicBezTo>
                  <a:pt x="7203" y="3686"/>
                  <a:pt x="7196" y="3806"/>
                  <a:pt x="7198" y="3930"/>
                </a:cubicBezTo>
                <a:cubicBezTo>
                  <a:pt x="7198" y="4025"/>
                  <a:pt x="7235" y="4152"/>
                  <a:pt x="7179" y="4212"/>
                </a:cubicBezTo>
                <a:cubicBezTo>
                  <a:pt x="7124" y="4272"/>
                  <a:pt x="7079" y="4177"/>
                  <a:pt x="7035" y="4106"/>
                </a:cubicBezTo>
                <a:cubicBezTo>
                  <a:pt x="7006" y="4057"/>
                  <a:pt x="6978" y="4007"/>
                  <a:pt x="6949" y="3962"/>
                </a:cubicBezTo>
                <a:cubicBezTo>
                  <a:pt x="6928" y="3930"/>
                  <a:pt x="6912" y="3870"/>
                  <a:pt x="6872" y="3884"/>
                </a:cubicBezTo>
                <a:cubicBezTo>
                  <a:pt x="6916" y="4032"/>
                  <a:pt x="6973" y="4131"/>
                  <a:pt x="7023" y="4240"/>
                </a:cubicBezTo>
                <a:cubicBezTo>
                  <a:pt x="7055" y="4307"/>
                  <a:pt x="7045" y="4339"/>
                  <a:pt x="7013" y="4378"/>
                </a:cubicBezTo>
                <a:cubicBezTo>
                  <a:pt x="6953" y="4452"/>
                  <a:pt x="6894" y="4388"/>
                  <a:pt x="6834" y="4381"/>
                </a:cubicBezTo>
                <a:cubicBezTo>
                  <a:pt x="6785" y="4378"/>
                  <a:pt x="6763" y="4325"/>
                  <a:pt x="6760" y="4230"/>
                </a:cubicBezTo>
                <a:cubicBezTo>
                  <a:pt x="6755" y="4046"/>
                  <a:pt x="6729" y="3873"/>
                  <a:pt x="6706" y="3701"/>
                </a:cubicBezTo>
                <a:cubicBezTo>
                  <a:pt x="6654" y="3323"/>
                  <a:pt x="6600" y="2946"/>
                  <a:pt x="6612" y="2547"/>
                </a:cubicBezTo>
                <a:cubicBezTo>
                  <a:pt x="6615" y="2427"/>
                  <a:pt x="6592" y="2321"/>
                  <a:pt x="6558" y="2233"/>
                </a:cubicBezTo>
                <a:cubicBezTo>
                  <a:pt x="6513" y="2113"/>
                  <a:pt x="6488" y="1997"/>
                  <a:pt x="6541" y="1859"/>
                </a:cubicBezTo>
                <a:cubicBezTo>
                  <a:pt x="6546" y="1845"/>
                  <a:pt x="6553" y="1813"/>
                  <a:pt x="6550" y="1803"/>
                </a:cubicBezTo>
                <a:cubicBezTo>
                  <a:pt x="6515" y="1693"/>
                  <a:pt x="6562" y="1700"/>
                  <a:pt x="6588" y="1683"/>
                </a:cubicBezTo>
                <a:cubicBezTo>
                  <a:pt x="6632" y="1651"/>
                  <a:pt x="6681" y="1605"/>
                  <a:pt x="6661" y="1492"/>
                </a:cubicBezTo>
                <a:cubicBezTo>
                  <a:pt x="6642" y="1393"/>
                  <a:pt x="6640" y="1316"/>
                  <a:pt x="6664" y="1231"/>
                </a:cubicBezTo>
                <a:cubicBezTo>
                  <a:pt x="6672" y="1203"/>
                  <a:pt x="6679" y="1136"/>
                  <a:pt x="6657" y="1150"/>
                </a:cubicBezTo>
                <a:cubicBezTo>
                  <a:pt x="6620" y="1178"/>
                  <a:pt x="6605" y="1108"/>
                  <a:pt x="6577" y="1101"/>
                </a:cubicBezTo>
                <a:cubicBezTo>
                  <a:pt x="6508" y="1087"/>
                  <a:pt x="6496" y="1034"/>
                  <a:pt x="6520" y="900"/>
                </a:cubicBezTo>
                <a:cubicBezTo>
                  <a:pt x="6531" y="829"/>
                  <a:pt x="6552" y="769"/>
                  <a:pt x="6585" y="737"/>
                </a:cubicBezTo>
                <a:cubicBezTo>
                  <a:pt x="6637" y="684"/>
                  <a:pt x="6646" y="582"/>
                  <a:pt x="6656" y="480"/>
                </a:cubicBezTo>
                <a:cubicBezTo>
                  <a:pt x="6659" y="441"/>
                  <a:pt x="6664" y="388"/>
                  <a:pt x="6639" y="374"/>
                </a:cubicBezTo>
                <a:cubicBezTo>
                  <a:pt x="6615" y="360"/>
                  <a:pt x="6615" y="420"/>
                  <a:pt x="6610" y="448"/>
                </a:cubicBezTo>
                <a:cubicBezTo>
                  <a:pt x="6595" y="522"/>
                  <a:pt x="6572" y="575"/>
                  <a:pt x="6533" y="568"/>
                </a:cubicBezTo>
                <a:cubicBezTo>
                  <a:pt x="6484" y="561"/>
                  <a:pt x="6520" y="480"/>
                  <a:pt x="6513" y="434"/>
                </a:cubicBezTo>
                <a:cubicBezTo>
                  <a:pt x="6506" y="399"/>
                  <a:pt x="6501" y="367"/>
                  <a:pt x="6483" y="353"/>
                </a:cubicBezTo>
                <a:cubicBezTo>
                  <a:pt x="6478" y="349"/>
                  <a:pt x="6466" y="360"/>
                  <a:pt x="6466" y="367"/>
                </a:cubicBezTo>
                <a:cubicBezTo>
                  <a:pt x="6461" y="501"/>
                  <a:pt x="6395" y="519"/>
                  <a:pt x="6360" y="586"/>
                </a:cubicBezTo>
                <a:cubicBezTo>
                  <a:pt x="6296" y="709"/>
                  <a:pt x="6275" y="836"/>
                  <a:pt x="6296" y="998"/>
                </a:cubicBezTo>
                <a:cubicBezTo>
                  <a:pt x="6311" y="1108"/>
                  <a:pt x="6305" y="1154"/>
                  <a:pt x="6246" y="1129"/>
                </a:cubicBezTo>
                <a:cubicBezTo>
                  <a:pt x="6234" y="1125"/>
                  <a:pt x="6221" y="1129"/>
                  <a:pt x="6209" y="1136"/>
                </a:cubicBezTo>
                <a:cubicBezTo>
                  <a:pt x="6170" y="1150"/>
                  <a:pt x="6127" y="1154"/>
                  <a:pt x="6167" y="1273"/>
                </a:cubicBezTo>
                <a:cubicBezTo>
                  <a:pt x="6182" y="1319"/>
                  <a:pt x="6181" y="1379"/>
                  <a:pt x="6169" y="1422"/>
                </a:cubicBezTo>
                <a:cubicBezTo>
                  <a:pt x="6132" y="1566"/>
                  <a:pt x="6167" y="1623"/>
                  <a:pt x="6228" y="1665"/>
                </a:cubicBezTo>
                <a:cubicBezTo>
                  <a:pt x="6259" y="1686"/>
                  <a:pt x="6288" y="1725"/>
                  <a:pt x="6286" y="1817"/>
                </a:cubicBezTo>
                <a:cubicBezTo>
                  <a:pt x="6285" y="1990"/>
                  <a:pt x="6317" y="2166"/>
                  <a:pt x="6288" y="2342"/>
                </a:cubicBezTo>
                <a:cubicBezTo>
                  <a:pt x="6285" y="2367"/>
                  <a:pt x="6293" y="2406"/>
                  <a:pt x="6301" y="2427"/>
                </a:cubicBezTo>
                <a:cubicBezTo>
                  <a:pt x="6342" y="2536"/>
                  <a:pt x="6330" y="2663"/>
                  <a:pt x="6337" y="2787"/>
                </a:cubicBezTo>
                <a:cubicBezTo>
                  <a:pt x="6343" y="2928"/>
                  <a:pt x="6340" y="3094"/>
                  <a:pt x="6390" y="3207"/>
                </a:cubicBezTo>
                <a:cubicBezTo>
                  <a:pt x="6424" y="3281"/>
                  <a:pt x="6429" y="3355"/>
                  <a:pt x="6429" y="3443"/>
                </a:cubicBezTo>
                <a:cubicBezTo>
                  <a:pt x="6432" y="3729"/>
                  <a:pt x="6452" y="4011"/>
                  <a:pt x="6499" y="4279"/>
                </a:cubicBezTo>
                <a:cubicBezTo>
                  <a:pt x="6531" y="4466"/>
                  <a:pt x="6538" y="4660"/>
                  <a:pt x="6552" y="4854"/>
                </a:cubicBezTo>
                <a:cubicBezTo>
                  <a:pt x="6555" y="4911"/>
                  <a:pt x="6548" y="4956"/>
                  <a:pt x="6531" y="4995"/>
                </a:cubicBezTo>
                <a:cubicBezTo>
                  <a:pt x="6452" y="5168"/>
                  <a:pt x="6429" y="5394"/>
                  <a:pt x="6400" y="5613"/>
                </a:cubicBezTo>
                <a:cubicBezTo>
                  <a:pt x="6377" y="5782"/>
                  <a:pt x="6402" y="5941"/>
                  <a:pt x="6451" y="6092"/>
                </a:cubicBezTo>
                <a:cubicBezTo>
                  <a:pt x="6488" y="6209"/>
                  <a:pt x="6572" y="6325"/>
                  <a:pt x="6496" y="6512"/>
                </a:cubicBezTo>
                <a:cubicBezTo>
                  <a:pt x="6474" y="6569"/>
                  <a:pt x="6499" y="6607"/>
                  <a:pt x="6523" y="6629"/>
                </a:cubicBezTo>
                <a:cubicBezTo>
                  <a:pt x="6578" y="6678"/>
                  <a:pt x="6582" y="6770"/>
                  <a:pt x="6572" y="6872"/>
                </a:cubicBezTo>
                <a:cubicBezTo>
                  <a:pt x="6563" y="6946"/>
                  <a:pt x="6562" y="7027"/>
                  <a:pt x="6538" y="7091"/>
                </a:cubicBezTo>
                <a:cubicBezTo>
                  <a:pt x="6510" y="7168"/>
                  <a:pt x="6513" y="7232"/>
                  <a:pt x="6558" y="7271"/>
                </a:cubicBezTo>
                <a:cubicBezTo>
                  <a:pt x="6578" y="7288"/>
                  <a:pt x="6590" y="7327"/>
                  <a:pt x="6582" y="7369"/>
                </a:cubicBezTo>
                <a:cubicBezTo>
                  <a:pt x="6572" y="7433"/>
                  <a:pt x="6583" y="7468"/>
                  <a:pt x="6605" y="7514"/>
                </a:cubicBezTo>
                <a:cubicBezTo>
                  <a:pt x="6687" y="7694"/>
                  <a:pt x="6689" y="7814"/>
                  <a:pt x="6625" y="8018"/>
                </a:cubicBezTo>
                <a:cubicBezTo>
                  <a:pt x="6563" y="8219"/>
                  <a:pt x="6515" y="8431"/>
                  <a:pt x="6484" y="8664"/>
                </a:cubicBezTo>
                <a:cubicBezTo>
                  <a:pt x="6452" y="8897"/>
                  <a:pt x="6471" y="8964"/>
                  <a:pt x="6585" y="9013"/>
                </a:cubicBezTo>
                <a:cubicBezTo>
                  <a:pt x="6592" y="9017"/>
                  <a:pt x="6599" y="9024"/>
                  <a:pt x="6605" y="9027"/>
                </a:cubicBezTo>
                <a:cubicBezTo>
                  <a:pt x="6689" y="9084"/>
                  <a:pt x="6693" y="9098"/>
                  <a:pt x="6654" y="9260"/>
                </a:cubicBezTo>
                <a:cubicBezTo>
                  <a:pt x="6614" y="9426"/>
                  <a:pt x="6572" y="9588"/>
                  <a:pt x="6528" y="9751"/>
                </a:cubicBezTo>
                <a:cubicBezTo>
                  <a:pt x="6506" y="9828"/>
                  <a:pt x="6503" y="9895"/>
                  <a:pt x="6516" y="9983"/>
                </a:cubicBezTo>
                <a:cubicBezTo>
                  <a:pt x="6538" y="10114"/>
                  <a:pt x="6555" y="10255"/>
                  <a:pt x="6557" y="10396"/>
                </a:cubicBezTo>
                <a:cubicBezTo>
                  <a:pt x="6558" y="10551"/>
                  <a:pt x="6557" y="10699"/>
                  <a:pt x="6607" y="10834"/>
                </a:cubicBezTo>
                <a:cubicBezTo>
                  <a:pt x="6632" y="10901"/>
                  <a:pt x="6635" y="10999"/>
                  <a:pt x="6632" y="11088"/>
                </a:cubicBezTo>
                <a:cubicBezTo>
                  <a:pt x="6625" y="11317"/>
                  <a:pt x="6632" y="11560"/>
                  <a:pt x="6595" y="11768"/>
                </a:cubicBezTo>
                <a:cubicBezTo>
                  <a:pt x="6575" y="11888"/>
                  <a:pt x="6563" y="12019"/>
                  <a:pt x="6538" y="12139"/>
                </a:cubicBezTo>
                <a:cubicBezTo>
                  <a:pt x="6528" y="12185"/>
                  <a:pt x="6535" y="12269"/>
                  <a:pt x="6494" y="12259"/>
                </a:cubicBezTo>
                <a:cubicBezTo>
                  <a:pt x="6452" y="12248"/>
                  <a:pt x="6459" y="12171"/>
                  <a:pt x="6459" y="12111"/>
                </a:cubicBezTo>
                <a:cubicBezTo>
                  <a:pt x="6459" y="11885"/>
                  <a:pt x="6458" y="11655"/>
                  <a:pt x="6459" y="11430"/>
                </a:cubicBezTo>
                <a:cubicBezTo>
                  <a:pt x="6461" y="11313"/>
                  <a:pt x="6441" y="11260"/>
                  <a:pt x="6382" y="11264"/>
                </a:cubicBezTo>
                <a:cubicBezTo>
                  <a:pt x="6311" y="11271"/>
                  <a:pt x="6239" y="11271"/>
                  <a:pt x="6169" y="11264"/>
                </a:cubicBezTo>
                <a:cubicBezTo>
                  <a:pt x="6107" y="11257"/>
                  <a:pt x="6087" y="11313"/>
                  <a:pt x="6088" y="11440"/>
                </a:cubicBezTo>
                <a:cubicBezTo>
                  <a:pt x="6092" y="11638"/>
                  <a:pt x="6088" y="11832"/>
                  <a:pt x="6088" y="12029"/>
                </a:cubicBezTo>
                <a:cubicBezTo>
                  <a:pt x="6088" y="12075"/>
                  <a:pt x="6095" y="12139"/>
                  <a:pt x="6076" y="12160"/>
                </a:cubicBezTo>
                <a:cubicBezTo>
                  <a:pt x="6008" y="12241"/>
                  <a:pt x="6035" y="12375"/>
                  <a:pt x="6028" y="12492"/>
                </a:cubicBezTo>
                <a:cubicBezTo>
                  <a:pt x="6019" y="12643"/>
                  <a:pt x="6070" y="12848"/>
                  <a:pt x="5949" y="12908"/>
                </a:cubicBezTo>
                <a:cubicBezTo>
                  <a:pt x="5947" y="12908"/>
                  <a:pt x="5946" y="12915"/>
                  <a:pt x="5946" y="12922"/>
                </a:cubicBezTo>
                <a:cubicBezTo>
                  <a:pt x="5935" y="12982"/>
                  <a:pt x="5930" y="13052"/>
                  <a:pt x="5887" y="13010"/>
                </a:cubicBezTo>
                <a:cubicBezTo>
                  <a:pt x="5850" y="12975"/>
                  <a:pt x="5823" y="12929"/>
                  <a:pt x="5823" y="12827"/>
                </a:cubicBezTo>
                <a:cubicBezTo>
                  <a:pt x="5821" y="12361"/>
                  <a:pt x="5813" y="11899"/>
                  <a:pt x="5811" y="11433"/>
                </a:cubicBezTo>
                <a:cubicBezTo>
                  <a:pt x="5810" y="11088"/>
                  <a:pt x="5811" y="10742"/>
                  <a:pt x="5810" y="10396"/>
                </a:cubicBezTo>
                <a:cubicBezTo>
                  <a:pt x="5810" y="10333"/>
                  <a:pt x="5815" y="10241"/>
                  <a:pt x="5773" y="10234"/>
                </a:cubicBezTo>
                <a:cubicBezTo>
                  <a:pt x="5711" y="10227"/>
                  <a:pt x="5712" y="10149"/>
                  <a:pt x="5712" y="10054"/>
                </a:cubicBezTo>
                <a:cubicBezTo>
                  <a:pt x="5712" y="9599"/>
                  <a:pt x="5712" y="9144"/>
                  <a:pt x="5711" y="8689"/>
                </a:cubicBezTo>
                <a:cubicBezTo>
                  <a:pt x="5711" y="8625"/>
                  <a:pt x="5721" y="8537"/>
                  <a:pt x="5682" y="8512"/>
                </a:cubicBezTo>
                <a:cubicBezTo>
                  <a:pt x="5632" y="8481"/>
                  <a:pt x="5637" y="8406"/>
                  <a:pt x="5637" y="8329"/>
                </a:cubicBezTo>
                <a:cubicBezTo>
                  <a:pt x="5637" y="8040"/>
                  <a:pt x="5637" y="7750"/>
                  <a:pt x="5637" y="7461"/>
                </a:cubicBezTo>
                <a:cubicBezTo>
                  <a:pt x="5637" y="7405"/>
                  <a:pt x="5645" y="7327"/>
                  <a:pt x="5617" y="7309"/>
                </a:cubicBezTo>
                <a:cubicBezTo>
                  <a:pt x="5554" y="7271"/>
                  <a:pt x="5568" y="7175"/>
                  <a:pt x="5564" y="7087"/>
                </a:cubicBezTo>
                <a:cubicBezTo>
                  <a:pt x="5561" y="6964"/>
                  <a:pt x="5586" y="6823"/>
                  <a:pt x="5551" y="6724"/>
                </a:cubicBezTo>
                <a:cubicBezTo>
                  <a:pt x="5517" y="6629"/>
                  <a:pt x="5511" y="6530"/>
                  <a:pt x="5504" y="6424"/>
                </a:cubicBezTo>
                <a:cubicBezTo>
                  <a:pt x="5491" y="6216"/>
                  <a:pt x="5477" y="6004"/>
                  <a:pt x="5467" y="5792"/>
                </a:cubicBezTo>
                <a:cubicBezTo>
                  <a:pt x="5434" y="5083"/>
                  <a:pt x="5366" y="4381"/>
                  <a:pt x="5368" y="3665"/>
                </a:cubicBezTo>
                <a:cubicBezTo>
                  <a:pt x="5368" y="3623"/>
                  <a:pt x="5375" y="3574"/>
                  <a:pt x="5353" y="3535"/>
                </a:cubicBezTo>
                <a:cubicBezTo>
                  <a:pt x="5331" y="3584"/>
                  <a:pt x="5341" y="3644"/>
                  <a:pt x="5341" y="3693"/>
                </a:cubicBezTo>
                <a:cubicBezTo>
                  <a:pt x="5338" y="3859"/>
                  <a:pt x="5341" y="4025"/>
                  <a:pt x="5333" y="4187"/>
                </a:cubicBezTo>
                <a:cubicBezTo>
                  <a:pt x="5298" y="4911"/>
                  <a:pt x="5257" y="5634"/>
                  <a:pt x="5220" y="6357"/>
                </a:cubicBezTo>
                <a:cubicBezTo>
                  <a:pt x="5215" y="6449"/>
                  <a:pt x="5224" y="6576"/>
                  <a:pt x="5197" y="6625"/>
                </a:cubicBezTo>
                <a:cubicBezTo>
                  <a:pt x="5130" y="6759"/>
                  <a:pt x="5155" y="6907"/>
                  <a:pt x="5157" y="7055"/>
                </a:cubicBezTo>
                <a:cubicBezTo>
                  <a:pt x="5158" y="7129"/>
                  <a:pt x="5172" y="7228"/>
                  <a:pt x="5131" y="7267"/>
                </a:cubicBezTo>
                <a:cubicBezTo>
                  <a:pt x="5083" y="7313"/>
                  <a:pt x="5086" y="7390"/>
                  <a:pt x="5086" y="7472"/>
                </a:cubicBezTo>
                <a:cubicBezTo>
                  <a:pt x="5086" y="7761"/>
                  <a:pt x="5086" y="8050"/>
                  <a:pt x="5086" y="8339"/>
                </a:cubicBezTo>
                <a:cubicBezTo>
                  <a:pt x="5086" y="8389"/>
                  <a:pt x="5094" y="8463"/>
                  <a:pt x="5068" y="8477"/>
                </a:cubicBezTo>
                <a:cubicBezTo>
                  <a:pt x="4984" y="8523"/>
                  <a:pt x="5002" y="8657"/>
                  <a:pt x="5002" y="8777"/>
                </a:cubicBezTo>
                <a:cubicBezTo>
                  <a:pt x="5000" y="10290"/>
                  <a:pt x="5000" y="11804"/>
                  <a:pt x="4999" y="13317"/>
                </a:cubicBezTo>
                <a:cubicBezTo>
                  <a:pt x="4999" y="13370"/>
                  <a:pt x="5014" y="13465"/>
                  <a:pt x="4969" y="13462"/>
                </a:cubicBezTo>
                <a:cubicBezTo>
                  <a:pt x="4932" y="13462"/>
                  <a:pt x="4942" y="13373"/>
                  <a:pt x="4943" y="13321"/>
                </a:cubicBezTo>
                <a:cubicBezTo>
                  <a:pt x="4959" y="12816"/>
                  <a:pt x="4928" y="12315"/>
                  <a:pt x="4896" y="11814"/>
                </a:cubicBezTo>
                <a:cubicBezTo>
                  <a:pt x="4893" y="11754"/>
                  <a:pt x="4888" y="11694"/>
                  <a:pt x="4854" y="11691"/>
                </a:cubicBezTo>
                <a:cubicBezTo>
                  <a:pt x="4799" y="11684"/>
                  <a:pt x="4796" y="11610"/>
                  <a:pt x="4794" y="11518"/>
                </a:cubicBezTo>
                <a:cubicBezTo>
                  <a:pt x="4791" y="10975"/>
                  <a:pt x="4786" y="10435"/>
                  <a:pt x="4782" y="9892"/>
                </a:cubicBezTo>
                <a:cubicBezTo>
                  <a:pt x="4781" y="9433"/>
                  <a:pt x="4781" y="8971"/>
                  <a:pt x="4781" y="8512"/>
                </a:cubicBezTo>
                <a:cubicBezTo>
                  <a:pt x="4781" y="8396"/>
                  <a:pt x="4765" y="8346"/>
                  <a:pt x="4703" y="8325"/>
                </a:cubicBezTo>
                <a:cubicBezTo>
                  <a:pt x="4522" y="8269"/>
                  <a:pt x="4341" y="8311"/>
                  <a:pt x="4158" y="8297"/>
                </a:cubicBezTo>
                <a:cubicBezTo>
                  <a:pt x="4141" y="8297"/>
                  <a:pt x="4118" y="8290"/>
                  <a:pt x="4111" y="8325"/>
                </a:cubicBezTo>
                <a:cubicBezTo>
                  <a:pt x="4081" y="8456"/>
                  <a:pt x="4025" y="8424"/>
                  <a:pt x="3977" y="8424"/>
                </a:cubicBezTo>
                <a:cubicBezTo>
                  <a:pt x="3909" y="8428"/>
                  <a:pt x="3844" y="8424"/>
                  <a:pt x="3777" y="8428"/>
                </a:cubicBezTo>
                <a:cubicBezTo>
                  <a:pt x="3674" y="8431"/>
                  <a:pt x="3671" y="8438"/>
                  <a:pt x="3671" y="8657"/>
                </a:cubicBezTo>
                <a:cubicBezTo>
                  <a:pt x="3671" y="9683"/>
                  <a:pt x="3669" y="10714"/>
                  <a:pt x="3671" y="11740"/>
                </a:cubicBezTo>
                <a:cubicBezTo>
                  <a:pt x="3671" y="11867"/>
                  <a:pt x="3658" y="11927"/>
                  <a:pt x="3589" y="11927"/>
                </a:cubicBezTo>
                <a:cubicBezTo>
                  <a:pt x="3518" y="11927"/>
                  <a:pt x="3508" y="11860"/>
                  <a:pt x="3510" y="11737"/>
                </a:cubicBezTo>
                <a:cubicBezTo>
                  <a:pt x="3512" y="11289"/>
                  <a:pt x="3507" y="10837"/>
                  <a:pt x="3510" y="10389"/>
                </a:cubicBezTo>
                <a:cubicBezTo>
                  <a:pt x="3512" y="10230"/>
                  <a:pt x="3488" y="10149"/>
                  <a:pt x="3413" y="10100"/>
                </a:cubicBezTo>
                <a:cubicBezTo>
                  <a:pt x="3283" y="10015"/>
                  <a:pt x="3152" y="9948"/>
                  <a:pt x="3032" y="9814"/>
                </a:cubicBezTo>
                <a:cubicBezTo>
                  <a:pt x="2996" y="9775"/>
                  <a:pt x="2981" y="9733"/>
                  <a:pt x="2979" y="9652"/>
                </a:cubicBezTo>
                <a:cubicBezTo>
                  <a:pt x="2974" y="9359"/>
                  <a:pt x="2969" y="9063"/>
                  <a:pt x="2963" y="8770"/>
                </a:cubicBezTo>
                <a:cubicBezTo>
                  <a:pt x="2959" y="8657"/>
                  <a:pt x="2953" y="8544"/>
                  <a:pt x="2948" y="8431"/>
                </a:cubicBezTo>
                <a:cubicBezTo>
                  <a:pt x="2927" y="8840"/>
                  <a:pt x="2921" y="9246"/>
                  <a:pt x="2914" y="9655"/>
                </a:cubicBezTo>
                <a:cubicBezTo>
                  <a:pt x="2912" y="9722"/>
                  <a:pt x="2922" y="9803"/>
                  <a:pt x="2885" y="9835"/>
                </a:cubicBezTo>
                <a:cubicBezTo>
                  <a:pt x="2783" y="9923"/>
                  <a:pt x="2691" y="10064"/>
                  <a:pt x="2570" y="10068"/>
                </a:cubicBezTo>
                <a:cubicBezTo>
                  <a:pt x="2462" y="10068"/>
                  <a:pt x="2439" y="10156"/>
                  <a:pt x="2441" y="10336"/>
                </a:cubicBezTo>
                <a:cubicBezTo>
                  <a:pt x="2444" y="11038"/>
                  <a:pt x="2441" y="11740"/>
                  <a:pt x="2441" y="12446"/>
                </a:cubicBezTo>
                <a:cubicBezTo>
                  <a:pt x="2441" y="12495"/>
                  <a:pt x="2441" y="12548"/>
                  <a:pt x="2441" y="12597"/>
                </a:cubicBezTo>
                <a:cubicBezTo>
                  <a:pt x="2434" y="12597"/>
                  <a:pt x="2427" y="12594"/>
                  <a:pt x="2422" y="12594"/>
                </a:cubicBezTo>
                <a:cubicBezTo>
                  <a:pt x="2422" y="12502"/>
                  <a:pt x="2422" y="12410"/>
                  <a:pt x="2422" y="12315"/>
                </a:cubicBezTo>
                <a:cubicBezTo>
                  <a:pt x="2422" y="12008"/>
                  <a:pt x="2422" y="12008"/>
                  <a:pt x="2278" y="11984"/>
                </a:cubicBezTo>
                <a:cubicBezTo>
                  <a:pt x="2231" y="11976"/>
                  <a:pt x="2192" y="11966"/>
                  <a:pt x="2174" y="11839"/>
                </a:cubicBezTo>
                <a:cubicBezTo>
                  <a:pt x="2162" y="11761"/>
                  <a:pt x="2107" y="11687"/>
                  <a:pt x="2063" y="11694"/>
                </a:cubicBezTo>
                <a:cubicBezTo>
                  <a:pt x="1956" y="11712"/>
                  <a:pt x="1893" y="11624"/>
                  <a:pt x="1882" y="11373"/>
                </a:cubicBezTo>
                <a:cubicBezTo>
                  <a:pt x="1853" y="11444"/>
                  <a:pt x="1863" y="11514"/>
                  <a:pt x="1850" y="11557"/>
                </a:cubicBezTo>
                <a:cubicBezTo>
                  <a:pt x="1794" y="11722"/>
                  <a:pt x="1806" y="11497"/>
                  <a:pt x="1773" y="11497"/>
                </a:cubicBezTo>
                <a:cubicBezTo>
                  <a:pt x="1773" y="11627"/>
                  <a:pt x="1747" y="11701"/>
                  <a:pt x="1677" y="11694"/>
                </a:cubicBezTo>
                <a:cubicBezTo>
                  <a:pt x="1637" y="11691"/>
                  <a:pt x="1633" y="11761"/>
                  <a:pt x="1633" y="11828"/>
                </a:cubicBezTo>
                <a:cubicBezTo>
                  <a:pt x="1633" y="11976"/>
                  <a:pt x="1632" y="12128"/>
                  <a:pt x="1633" y="12276"/>
                </a:cubicBezTo>
                <a:cubicBezTo>
                  <a:pt x="1633" y="12365"/>
                  <a:pt x="1627" y="12428"/>
                  <a:pt x="1576" y="12439"/>
                </a:cubicBezTo>
                <a:cubicBezTo>
                  <a:pt x="1539" y="12446"/>
                  <a:pt x="1531" y="12506"/>
                  <a:pt x="1531" y="12573"/>
                </a:cubicBezTo>
                <a:cubicBezTo>
                  <a:pt x="1531" y="12707"/>
                  <a:pt x="1529" y="12841"/>
                  <a:pt x="1531" y="12975"/>
                </a:cubicBezTo>
                <a:cubicBezTo>
                  <a:pt x="1533" y="13084"/>
                  <a:pt x="1514" y="13158"/>
                  <a:pt x="1459" y="13165"/>
                </a:cubicBezTo>
                <a:cubicBezTo>
                  <a:pt x="1410" y="13172"/>
                  <a:pt x="1397" y="13229"/>
                  <a:pt x="1398" y="13321"/>
                </a:cubicBezTo>
                <a:cubicBezTo>
                  <a:pt x="1400" y="13465"/>
                  <a:pt x="1400" y="13610"/>
                  <a:pt x="1398" y="13754"/>
                </a:cubicBezTo>
                <a:cubicBezTo>
                  <a:pt x="1398" y="13818"/>
                  <a:pt x="1400" y="13931"/>
                  <a:pt x="1358" y="13892"/>
                </a:cubicBezTo>
                <a:cubicBezTo>
                  <a:pt x="1328" y="13864"/>
                  <a:pt x="1242" y="13917"/>
                  <a:pt x="1266" y="13730"/>
                </a:cubicBezTo>
                <a:cubicBezTo>
                  <a:pt x="1294" y="13511"/>
                  <a:pt x="1277" y="13310"/>
                  <a:pt x="1193" y="13137"/>
                </a:cubicBezTo>
                <a:cubicBezTo>
                  <a:pt x="1168" y="13190"/>
                  <a:pt x="1155" y="13261"/>
                  <a:pt x="1113" y="13282"/>
                </a:cubicBezTo>
                <a:cubicBezTo>
                  <a:pt x="972" y="13349"/>
                  <a:pt x="965" y="13373"/>
                  <a:pt x="964" y="13673"/>
                </a:cubicBezTo>
                <a:cubicBezTo>
                  <a:pt x="964" y="13761"/>
                  <a:pt x="964" y="13850"/>
                  <a:pt x="962" y="13938"/>
                </a:cubicBezTo>
                <a:cubicBezTo>
                  <a:pt x="962" y="13984"/>
                  <a:pt x="962" y="14044"/>
                  <a:pt x="943" y="14068"/>
                </a:cubicBezTo>
                <a:cubicBezTo>
                  <a:pt x="880" y="14150"/>
                  <a:pt x="890" y="14277"/>
                  <a:pt x="890" y="14400"/>
                </a:cubicBezTo>
                <a:cubicBezTo>
                  <a:pt x="890" y="14531"/>
                  <a:pt x="890" y="14658"/>
                  <a:pt x="890" y="14788"/>
                </a:cubicBezTo>
                <a:cubicBezTo>
                  <a:pt x="890" y="15010"/>
                  <a:pt x="890" y="15010"/>
                  <a:pt x="787" y="15000"/>
                </a:cubicBezTo>
                <a:cubicBezTo>
                  <a:pt x="762" y="14996"/>
                  <a:pt x="739" y="14996"/>
                  <a:pt x="713" y="14996"/>
                </a:cubicBezTo>
                <a:cubicBezTo>
                  <a:pt x="613" y="15000"/>
                  <a:pt x="579" y="15060"/>
                  <a:pt x="564" y="15271"/>
                </a:cubicBezTo>
                <a:cubicBezTo>
                  <a:pt x="559" y="15331"/>
                  <a:pt x="551" y="15370"/>
                  <a:pt x="520" y="15370"/>
                </a:cubicBezTo>
                <a:cubicBezTo>
                  <a:pt x="465" y="15370"/>
                  <a:pt x="460" y="15448"/>
                  <a:pt x="462" y="15539"/>
                </a:cubicBezTo>
                <a:cubicBezTo>
                  <a:pt x="463" y="15864"/>
                  <a:pt x="463" y="16185"/>
                  <a:pt x="463" y="16510"/>
                </a:cubicBezTo>
                <a:lnTo>
                  <a:pt x="0" y="16510"/>
                </a:lnTo>
                <a:lnTo>
                  <a:pt x="0" y="21600"/>
                </a:lnTo>
                <a:lnTo>
                  <a:pt x="21600" y="21600"/>
                </a:lnTo>
                <a:lnTo>
                  <a:pt x="21598" y="15254"/>
                </a:lnTo>
                <a:close/>
              </a:path>
            </a:pathLst>
          </a:custGeom>
          <a:solidFill>
            <a:srgbClr val="111121"/>
          </a:solidFill>
          <a:ln w="12700">
            <a:miter lim="400000"/>
          </a:ln>
        </p:spPr>
        <p:txBody>
          <a:bodyPr lIns="38100" tIns="38100" rIns="38100" bIns="38100" anchor="ctr"/>
          <a:lstStyle/>
          <a:p>
            <a:pPr>
              <a:defRPr sz="3000">
                <a:solidFill>
                  <a:srgbClr val="FFFFFF"/>
                </a:solidFill>
              </a:defRPr>
            </a:pPr>
            <a:endParaRPr/>
          </a:p>
        </p:txBody>
      </p:sp>
      <p:sp>
        <p:nvSpPr>
          <p:cNvPr id="3" name="Title 1">
            <a:extLst>
              <a:ext uri="{FF2B5EF4-FFF2-40B4-BE49-F238E27FC236}">
                <a16:creationId xmlns:a16="http://schemas.microsoft.com/office/drawing/2014/main" id="{2D155223-9EA2-595A-E9B0-76AEA90C5B37}"/>
              </a:ext>
            </a:extLst>
          </p:cNvPr>
          <p:cNvSpPr>
            <a:spLocks noGrp="1"/>
          </p:cNvSpPr>
          <p:nvPr>
            <p:ph type="ctrTitle"/>
          </p:nvPr>
        </p:nvSpPr>
        <p:spPr>
          <a:xfrm>
            <a:off x="1524000" y="3317875"/>
            <a:ext cx="9144000" cy="2387600"/>
          </a:xfrm>
        </p:spPr>
        <p:txBody>
          <a:bodyPr anchor="b"/>
          <a:lstStyle>
            <a:lvl1pPr algn="ctr">
              <a:defRPr sz="6000">
                <a:solidFill>
                  <a:schemeClr val="bg1"/>
                </a:solidFill>
              </a:defRPr>
            </a:lvl1pPr>
          </a:lstStyle>
          <a:p>
            <a:r>
              <a:rPr lang="en-US" dirty="0"/>
              <a:t>Click to edit Master title style</a:t>
            </a:r>
          </a:p>
        </p:txBody>
      </p:sp>
      <p:sp>
        <p:nvSpPr>
          <p:cNvPr id="4" name="Subtitle 2">
            <a:extLst>
              <a:ext uri="{FF2B5EF4-FFF2-40B4-BE49-F238E27FC236}">
                <a16:creationId xmlns:a16="http://schemas.microsoft.com/office/drawing/2014/main" id="{256A5B97-B024-5017-4434-EF78D727AEC7}"/>
              </a:ext>
            </a:extLst>
          </p:cNvPr>
          <p:cNvSpPr>
            <a:spLocks noGrp="1"/>
          </p:cNvSpPr>
          <p:nvPr>
            <p:ph type="subTitle" idx="1"/>
          </p:nvPr>
        </p:nvSpPr>
        <p:spPr>
          <a:xfrm>
            <a:off x="1524000" y="5705475"/>
            <a:ext cx="9144000" cy="787400"/>
          </a:xfrm>
        </p:spPr>
        <p:txBody>
          <a:bodyPr>
            <a:normAutofit/>
          </a:bodyPr>
          <a:lstStyle>
            <a:lvl1pPr marL="0" indent="0" algn="ctr">
              <a:buNone/>
              <a:defRPr sz="2800">
                <a:solidFill>
                  <a:schemeClr val="accent4"/>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5" name="Date Placeholder 3">
            <a:extLst>
              <a:ext uri="{FF2B5EF4-FFF2-40B4-BE49-F238E27FC236}">
                <a16:creationId xmlns:a16="http://schemas.microsoft.com/office/drawing/2014/main" id="{205D99DF-9D99-CB11-D708-7ED30FC16272}"/>
              </a:ext>
            </a:extLst>
          </p:cNvPr>
          <p:cNvSpPr>
            <a:spLocks noGrp="1"/>
          </p:cNvSpPr>
          <p:nvPr>
            <p:ph type="dt" sz="half" idx="10"/>
          </p:nvPr>
        </p:nvSpPr>
        <p:spPr>
          <a:xfrm>
            <a:off x="349250" y="6492875"/>
            <a:ext cx="1174750" cy="365125"/>
          </a:xfrm>
        </p:spPr>
        <p:txBody>
          <a:bodyPr/>
          <a:lstStyle/>
          <a:p>
            <a:r>
              <a:rPr lang="en-US" dirty="0"/>
              <a:t>Date</a:t>
            </a:r>
          </a:p>
        </p:txBody>
      </p:sp>
      <p:sp>
        <p:nvSpPr>
          <p:cNvPr id="6" name="Footer Placeholder 4">
            <a:extLst>
              <a:ext uri="{FF2B5EF4-FFF2-40B4-BE49-F238E27FC236}">
                <a16:creationId xmlns:a16="http://schemas.microsoft.com/office/drawing/2014/main" id="{20A0D88E-D0D1-B39D-92A2-1B0AA85B6E54}"/>
              </a:ext>
            </a:extLst>
          </p:cNvPr>
          <p:cNvSpPr>
            <a:spLocks noGrp="1"/>
          </p:cNvSpPr>
          <p:nvPr>
            <p:ph type="ftr" sz="quarter" idx="11"/>
          </p:nvPr>
        </p:nvSpPr>
        <p:spPr>
          <a:xfrm>
            <a:off x="7727950" y="6492875"/>
            <a:ext cx="4114800" cy="365125"/>
          </a:xfrm>
        </p:spPr>
        <p:txBody>
          <a:bodyPr/>
          <a:lstStyle>
            <a:lvl1pPr algn="r">
              <a:defRPr/>
            </a:lvl1pPr>
          </a:lstStyle>
          <a:p>
            <a:r>
              <a:rPr lang="en-US" dirty="0"/>
              <a:t>Your Footer Here</a:t>
            </a:r>
          </a:p>
        </p:txBody>
      </p:sp>
    </p:spTree>
    <p:extLst>
      <p:ext uri="{BB962C8B-B14F-4D97-AF65-F5344CB8AC3E}">
        <p14:creationId xmlns:p14="http://schemas.microsoft.com/office/powerpoint/2010/main" val="17687682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20" name="Picture 19" descr="A close-up of a flag&#10;&#10;Description automatically generated">
            <a:extLst>
              <a:ext uri="{FF2B5EF4-FFF2-40B4-BE49-F238E27FC236}">
                <a16:creationId xmlns:a16="http://schemas.microsoft.com/office/drawing/2014/main" id="{2B73CE74-DDEB-BA20-622C-E82381488C70}"/>
              </a:ext>
            </a:extLst>
          </p:cNvPr>
          <p:cNvPicPr>
            <a:picLocks noChangeAspect="1"/>
          </p:cNvPicPr>
          <p:nvPr userDrawn="1"/>
        </p:nvPicPr>
        <p:blipFill>
          <a:blip r:embed="rId2"/>
          <a:stretch>
            <a:fillRect/>
          </a:stretch>
        </p:blipFill>
        <p:spPr>
          <a:xfrm>
            <a:off x="1438275" y="0"/>
            <a:ext cx="10753725" cy="6858000"/>
          </a:xfrm>
          <a:prstGeom prst="rect">
            <a:avLst/>
          </a:prstGeom>
        </p:spPr>
      </p:pic>
      <p:sp>
        <p:nvSpPr>
          <p:cNvPr id="17" name="Rectangle 16">
            <a:extLst>
              <a:ext uri="{FF2B5EF4-FFF2-40B4-BE49-F238E27FC236}">
                <a16:creationId xmlns:a16="http://schemas.microsoft.com/office/drawing/2014/main" id="{547872AE-BB6A-927D-C33B-8F6DE20F6CD7}"/>
              </a:ext>
            </a:extLst>
          </p:cNvPr>
          <p:cNvSpPr/>
          <p:nvPr userDrawn="1"/>
        </p:nvSpPr>
        <p:spPr>
          <a:xfrm>
            <a:off x="0" y="0"/>
            <a:ext cx="12192000" cy="6858000"/>
          </a:xfrm>
          <a:prstGeom prst="rect">
            <a:avLst/>
          </a:prstGeom>
          <a:gradFill>
            <a:gsLst>
              <a:gs pos="57000">
                <a:srgbClr val="101020"/>
              </a:gs>
              <a:gs pos="100000">
                <a:srgbClr val="101020">
                  <a:alpha val="0"/>
                </a:srgbClr>
              </a:gs>
            </a:gsLst>
            <a:lin ang="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Shape">
            <a:extLst>
              <a:ext uri="{FF2B5EF4-FFF2-40B4-BE49-F238E27FC236}">
                <a16:creationId xmlns:a16="http://schemas.microsoft.com/office/drawing/2014/main" id="{70573DD5-C7F1-BE30-AAD3-B342B930F0D7}"/>
              </a:ext>
            </a:extLst>
          </p:cNvPr>
          <p:cNvSpPr/>
          <p:nvPr userDrawn="1"/>
        </p:nvSpPr>
        <p:spPr>
          <a:xfrm>
            <a:off x="7158596" y="4529138"/>
            <a:ext cx="5033404" cy="2328862"/>
          </a:xfrm>
          <a:custGeom>
            <a:avLst/>
            <a:gdLst/>
            <a:ahLst/>
            <a:cxnLst>
              <a:cxn ang="0">
                <a:pos x="wd2" y="hd2"/>
              </a:cxn>
              <a:cxn ang="5400000">
                <a:pos x="wd2" y="hd2"/>
              </a:cxn>
              <a:cxn ang="10800000">
                <a:pos x="wd2" y="hd2"/>
              </a:cxn>
              <a:cxn ang="16200000">
                <a:pos x="wd2" y="hd2"/>
              </a:cxn>
            </a:cxnLst>
            <a:rect l="0" t="0" r="r" b="b"/>
            <a:pathLst>
              <a:path w="21600" h="21600" extrusionOk="0">
                <a:moveTo>
                  <a:pt x="30" y="21600"/>
                </a:moveTo>
                <a:lnTo>
                  <a:pt x="21600" y="21600"/>
                </a:lnTo>
                <a:lnTo>
                  <a:pt x="21600" y="13181"/>
                </a:lnTo>
                <a:cubicBezTo>
                  <a:pt x="21494" y="13181"/>
                  <a:pt x="21393" y="13181"/>
                  <a:pt x="21288" y="13181"/>
                </a:cubicBezTo>
                <a:cubicBezTo>
                  <a:pt x="21212" y="13181"/>
                  <a:pt x="21182" y="13235"/>
                  <a:pt x="21182" y="13400"/>
                </a:cubicBezTo>
                <a:cubicBezTo>
                  <a:pt x="21182" y="14075"/>
                  <a:pt x="21174" y="14741"/>
                  <a:pt x="21170" y="15416"/>
                </a:cubicBezTo>
                <a:cubicBezTo>
                  <a:pt x="21170" y="15479"/>
                  <a:pt x="21178" y="15552"/>
                  <a:pt x="21153" y="15634"/>
                </a:cubicBezTo>
                <a:cubicBezTo>
                  <a:pt x="21127" y="15534"/>
                  <a:pt x="21140" y="15443"/>
                  <a:pt x="21140" y="15361"/>
                </a:cubicBezTo>
                <a:cubicBezTo>
                  <a:pt x="21140" y="13272"/>
                  <a:pt x="21127" y="11183"/>
                  <a:pt x="21144" y="9094"/>
                </a:cubicBezTo>
                <a:cubicBezTo>
                  <a:pt x="21148" y="8474"/>
                  <a:pt x="21102" y="7945"/>
                  <a:pt x="20904" y="7489"/>
                </a:cubicBezTo>
                <a:cubicBezTo>
                  <a:pt x="20735" y="7097"/>
                  <a:pt x="20646" y="6650"/>
                  <a:pt x="20684" y="6102"/>
                </a:cubicBezTo>
                <a:cubicBezTo>
                  <a:pt x="20688" y="6020"/>
                  <a:pt x="20684" y="5920"/>
                  <a:pt x="20650" y="5865"/>
                </a:cubicBezTo>
                <a:cubicBezTo>
                  <a:pt x="20600" y="5783"/>
                  <a:pt x="20596" y="5665"/>
                  <a:pt x="20591" y="5546"/>
                </a:cubicBezTo>
                <a:cubicBezTo>
                  <a:pt x="20587" y="4670"/>
                  <a:pt x="20579" y="3804"/>
                  <a:pt x="20574" y="2928"/>
                </a:cubicBezTo>
                <a:cubicBezTo>
                  <a:pt x="20574" y="2873"/>
                  <a:pt x="20570" y="2819"/>
                  <a:pt x="20570" y="2764"/>
                </a:cubicBezTo>
                <a:cubicBezTo>
                  <a:pt x="20558" y="2800"/>
                  <a:pt x="20558" y="2828"/>
                  <a:pt x="20558" y="2864"/>
                </a:cubicBezTo>
                <a:cubicBezTo>
                  <a:pt x="20545" y="3749"/>
                  <a:pt x="20532" y="4634"/>
                  <a:pt x="20541" y="5528"/>
                </a:cubicBezTo>
                <a:cubicBezTo>
                  <a:pt x="20541" y="5637"/>
                  <a:pt x="20549" y="5747"/>
                  <a:pt x="20503" y="5829"/>
                </a:cubicBezTo>
                <a:cubicBezTo>
                  <a:pt x="20452" y="5920"/>
                  <a:pt x="20444" y="6039"/>
                  <a:pt x="20444" y="6175"/>
                </a:cubicBezTo>
                <a:cubicBezTo>
                  <a:pt x="20444" y="6340"/>
                  <a:pt x="20439" y="6495"/>
                  <a:pt x="20444" y="6659"/>
                </a:cubicBezTo>
                <a:cubicBezTo>
                  <a:pt x="20448" y="6814"/>
                  <a:pt x="20427" y="6942"/>
                  <a:pt x="20385" y="7069"/>
                </a:cubicBezTo>
                <a:cubicBezTo>
                  <a:pt x="20279" y="7389"/>
                  <a:pt x="20182" y="7708"/>
                  <a:pt x="20076" y="8027"/>
                </a:cubicBezTo>
                <a:cubicBezTo>
                  <a:pt x="20034" y="8155"/>
                  <a:pt x="20013" y="8301"/>
                  <a:pt x="20013" y="8456"/>
                </a:cubicBezTo>
                <a:cubicBezTo>
                  <a:pt x="20017" y="9021"/>
                  <a:pt x="20013" y="9587"/>
                  <a:pt x="20013" y="10152"/>
                </a:cubicBezTo>
                <a:cubicBezTo>
                  <a:pt x="20013" y="11484"/>
                  <a:pt x="20013" y="12816"/>
                  <a:pt x="20013" y="14148"/>
                </a:cubicBezTo>
                <a:cubicBezTo>
                  <a:pt x="20013" y="14385"/>
                  <a:pt x="19992" y="14430"/>
                  <a:pt x="19887" y="14376"/>
                </a:cubicBezTo>
                <a:cubicBezTo>
                  <a:pt x="19802" y="14330"/>
                  <a:pt x="19739" y="14166"/>
                  <a:pt x="19646" y="14175"/>
                </a:cubicBezTo>
                <a:cubicBezTo>
                  <a:pt x="19629" y="14175"/>
                  <a:pt x="19625" y="14111"/>
                  <a:pt x="19625" y="14075"/>
                </a:cubicBezTo>
                <a:cubicBezTo>
                  <a:pt x="19625" y="13920"/>
                  <a:pt x="19629" y="13765"/>
                  <a:pt x="19536" y="13719"/>
                </a:cubicBezTo>
                <a:cubicBezTo>
                  <a:pt x="19511" y="13710"/>
                  <a:pt x="19511" y="13619"/>
                  <a:pt x="19511" y="13555"/>
                </a:cubicBezTo>
                <a:cubicBezTo>
                  <a:pt x="19511" y="13482"/>
                  <a:pt x="19507" y="13409"/>
                  <a:pt x="19507" y="13345"/>
                </a:cubicBezTo>
                <a:cubicBezTo>
                  <a:pt x="19490" y="13454"/>
                  <a:pt x="19490" y="13564"/>
                  <a:pt x="19486" y="13664"/>
                </a:cubicBezTo>
                <a:cubicBezTo>
                  <a:pt x="19486" y="13701"/>
                  <a:pt x="19477" y="13737"/>
                  <a:pt x="19456" y="13728"/>
                </a:cubicBezTo>
                <a:cubicBezTo>
                  <a:pt x="19448" y="13719"/>
                  <a:pt x="19439" y="13692"/>
                  <a:pt x="19435" y="13664"/>
                </a:cubicBezTo>
                <a:cubicBezTo>
                  <a:pt x="19431" y="13564"/>
                  <a:pt x="19426" y="13464"/>
                  <a:pt x="19431" y="13363"/>
                </a:cubicBezTo>
                <a:cubicBezTo>
                  <a:pt x="19439" y="13181"/>
                  <a:pt x="19405" y="13117"/>
                  <a:pt x="19317" y="13117"/>
                </a:cubicBezTo>
                <a:cubicBezTo>
                  <a:pt x="19127" y="13126"/>
                  <a:pt x="18937" y="13117"/>
                  <a:pt x="18747" y="13117"/>
                </a:cubicBezTo>
                <a:cubicBezTo>
                  <a:pt x="18629" y="13117"/>
                  <a:pt x="18625" y="13108"/>
                  <a:pt x="18625" y="12861"/>
                </a:cubicBezTo>
                <a:cubicBezTo>
                  <a:pt x="18625" y="12086"/>
                  <a:pt x="18625" y="11320"/>
                  <a:pt x="18620" y="10545"/>
                </a:cubicBezTo>
                <a:cubicBezTo>
                  <a:pt x="18620" y="10408"/>
                  <a:pt x="18637" y="10244"/>
                  <a:pt x="18549" y="10171"/>
                </a:cubicBezTo>
                <a:cubicBezTo>
                  <a:pt x="18540" y="10161"/>
                  <a:pt x="18532" y="10107"/>
                  <a:pt x="18532" y="10079"/>
                </a:cubicBezTo>
                <a:cubicBezTo>
                  <a:pt x="18557" y="9788"/>
                  <a:pt x="18468" y="9541"/>
                  <a:pt x="18447" y="9268"/>
                </a:cubicBezTo>
                <a:cubicBezTo>
                  <a:pt x="18439" y="9167"/>
                  <a:pt x="18414" y="9085"/>
                  <a:pt x="18380" y="9012"/>
                </a:cubicBezTo>
                <a:cubicBezTo>
                  <a:pt x="18224" y="8666"/>
                  <a:pt x="18089" y="8301"/>
                  <a:pt x="18114" y="7763"/>
                </a:cubicBezTo>
                <a:cubicBezTo>
                  <a:pt x="18118" y="7653"/>
                  <a:pt x="18101" y="7544"/>
                  <a:pt x="18093" y="7407"/>
                </a:cubicBezTo>
                <a:cubicBezTo>
                  <a:pt x="18059" y="7635"/>
                  <a:pt x="18059" y="7835"/>
                  <a:pt x="18059" y="8036"/>
                </a:cubicBezTo>
                <a:cubicBezTo>
                  <a:pt x="18063" y="8292"/>
                  <a:pt x="17996" y="8483"/>
                  <a:pt x="17928" y="8675"/>
                </a:cubicBezTo>
                <a:cubicBezTo>
                  <a:pt x="17857" y="8884"/>
                  <a:pt x="17747" y="9030"/>
                  <a:pt x="17730" y="9313"/>
                </a:cubicBezTo>
                <a:cubicBezTo>
                  <a:pt x="17713" y="9587"/>
                  <a:pt x="17620" y="9824"/>
                  <a:pt x="17650" y="10125"/>
                </a:cubicBezTo>
                <a:cubicBezTo>
                  <a:pt x="17650" y="10134"/>
                  <a:pt x="17650" y="10152"/>
                  <a:pt x="17645" y="10161"/>
                </a:cubicBezTo>
                <a:cubicBezTo>
                  <a:pt x="17574" y="10280"/>
                  <a:pt x="17595" y="10453"/>
                  <a:pt x="17595" y="10608"/>
                </a:cubicBezTo>
                <a:cubicBezTo>
                  <a:pt x="17595" y="10800"/>
                  <a:pt x="17591" y="10982"/>
                  <a:pt x="17595" y="11174"/>
                </a:cubicBezTo>
                <a:cubicBezTo>
                  <a:pt x="17595" y="11302"/>
                  <a:pt x="17570" y="11356"/>
                  <a:pt x="17510" y="11356"/>
                </a:cubicBezTo>
                <a:cubicBezTo>
                  <a:pt x="17447" y="11356"/>
                  <a:pt x="17380" y="11366"/>
                  <a:pt x="17316" y="11356"/>
                </a:cubicBezTo>
                <a:cubicBezTo>
                  <a:pt x="17236" y="11347"/>
                  <a:pt x="17207" y="11420"/>
                  <a:pt x="17207" y="11594"/>
                </a:cubicBezTo>
                <a:cubicBezTo>
                  <a:pt x="17211" y="12132"/>
                  <a:pt x="17207" y="12670"/>
                  <a:pt x="17207" y="13208"/>
                </a:cubicBezTo>
                <a:cubicBezTo>
                  <a:pt x="17207" y="13546"/>
                  <a:pt x="17207" y="13883"/>
                  <a:pt x="17207" y="14211"/>
                </a:cubicBezTo>
                <a:cubicBezTo>
                  <a:pt x="17207" y="14257"/>
                  <a:pt x="17215" y="14339"/>
                  <a:pt x="17177" y="14330"/>
                </a:cubicBezTo>
                <a:cubicBezTo>
                  <a:pt x="17147" y="14330"/>
                  <a:pt x="17152" y="14257"/>
                  <a:pt x="17156" y="14211"/>
                </a:cubicBezTo>
                <a:cubicBezTo>
                  <a:pt x="17169" y="14002"/>
                  <a:pt x="17118" y="13938"/>
                  <a:pt x="17029" y="13956"/>
                </a:cubicBezTo>
                <a:cubicBezTo>
                  <a:pt x="17000" y="13965"/>
                  <a:pt x="16966" y="13956"/>
                  <a:pt x="16936" y="13956"/>
                </a:cubicBezTo>
                <a:cubicBezTo>
                  <a:pt x="16789" y="13956"/>
                  <a:pt x="16789" y="13956"/>
                  <a:pt x="16789" y="13637"/>
                </a:cubicBezTo>
                <a:cubicBezTo>
                  <a:pt x="16789" y="13318"/>
                  <a:pt x="16789" y="13318"/>
                  <a:pt x="16637" y="13318"/>
                </a:cubicBezTo>
                <a:cubicBezTo>
                  <a:pt x="16628" y="13318"/>
                  <a:pt x="16620" y="13318"/>
                  <a:pt x="16607" y="13318"/>
                </a:cubicBezTo>
                <a:cubicBezTo>
                  <a:pt x="16485" y="13318"/>
                  <a:pt x="16481" y="13308"/>
                  <a:pt x="16481" y="13044"/>
                </a:cubicBezTo>
                <a:cubicBezTo>
                  <a:pt x="16481" y="12387"/>
                  <a:pt x="16481" y="13573"/>
                  <a:pt x="16481" y="12916"/>
                </a:cubicBezTo>
                <a:cubicBezTo>
                  <a:pt x="16481" y="12633"/>
                  <a:pt x="16476" y="12624"/>
                  <a:pt x="16341" y="12624"/>
                </a:cubicBezTo>
                <a:cubicBezTo>
                  <a:pt x="16270" y="12624"/>
                  <a:pt x="16198" y="12624"/>
                  <a:pt x="16122" y="12624"/>
                </a:cubicBezTo>
                <a:lnTo>
                  <a:pt x="16122" y="1213"/>
                </a:lnTo>
                <a:lnTo>
                  <a:pt x="15143" y="0"/>
                </a:lnTo>
                <a:lnTo>
                  <a:pt x="14164" y="1213"/>
                </a:lnTo>
                <a:lnTo>
                  <a:pt x="14164" y="13099"/>
                </a:lnTo>
                <a:cubicBezTo>
                  <a:pt x="14045" y="13099"/>
                  <a:pt x="13932" y="13099"/>
                  <a:pt x="13813" y="13099"/>
                </a:cubicBezTo>
                <a:cubicBezTo>
                  <a:pt x="13775" y="13099"/>
                  <a:pt x="13742" y="13108"/>
                  <a:pt x="13725" y="13181"/>
                </a:cubicBezTo>
                <a:lnTo>
                  <a:pt x="13725" y="2153"/>
                </a:lnTo>
                <a:lnTo>
                  <a:pt x="12746" y="940"/>
                </a:lnTo>
                <a:lnTo>
                  <a:pt x="11766" y="2153"/>
                </a:lnTo>
                <a:lnTo>
                  <a:pt x="11766" y="12925"/>
                </a:lnTo>
                <a:cubicBezTo>
                  <a:pt x="11539" y="12843"/>
                  <a:pt x="11311" y="12752"/>
                  <a:pt x="11087" y="12670"/>
                </a:cubicBezTo>
                <a:cubicBezTo>
                  <a:pt x="10981" y="12633"/>
                  <a:pt x="10977" y="12643"/>
                  <a:pt x="10973" y="12871"/>
                </a:cubicBezTo>
                <a:cubicBezTo>
                  <a:pt x="10973" y="13682"/>
                  <a:pt x="10973" y="12734"/>
                  <a:pt x="10973" y="13546"/>
                </a:cubicBezTo>
                <a:cubicBezTo>
                  <a:pt x="10973" y="13892"/>
                  <a:pt x="10973" y="13892"/>
                  <a:pt x="10813" y="13910"/>
                </a:cubicBezTo>
                <a:cubicBezTo>
                  <a:pt x="10716" y="13920"/>
                  <a:pt x="10619" y="14066"/>
                  <a:pt x="10623" y="14239"/>
                </a:cubicBezTo>
                <a:cubicBezTo>
                  <a:pt x="10635" y="14704"/>
                  <a:pt x="10564" y="15133"/>
                  <a:pt x="10530" y="15580"/>
                </a:cubicBezTo>
                <a:cubicBezTo>
                  <a:pt x="10526" y="15653"/>
                  <a:pt x="10526" y="15726"/>
                  <a:pt x="10479" y="15707"/>
                </a:cubicBezTo>
                <a:cubicBezTo>
                  <a:pt x="10382" y="15680"/>
                  <a:pt x="10281" y="15653"/>
                  <a:pt x="10188" y="15571"/>
                </a:cubicBezTo>
                <a:cubicBezTo>
                  <a:pt x="10133" y="15516"/>
                  <a:pt x="10108" y="15443"/>
                  <a:pt x="10163" y="15306"/>
                </a:cubicBezTo>
                <a:cubicBezTo>
                  <a:pt x="10222" y="15160"/>
                  <a:pt x="10226" y="14959"/>
                  <a:pt x="10226" y="14786"/>
                </a:cubicBezTo>
                <a:cubicBezTo>
                  <a:pt x="10226" y="14458"/>
                  <a:pt x="10192" y="14139"/>
                  <a:pt x="10171" y="13810"/>
                </a:cubicBezTo>
                <a:cubicBezTo>
                  <a:pt x="10150" y="13464"/>
                  <a:pt x="10129" y="13126"/>
                  <a:pt x="10108" y="12770"/>
                </a:cubicBezTo>
                <a:cubicBezTo>
                  <a:pt x="10294" y="12871"/>
                  <a:pt x="10298" y="12871"/>
                  <a:pt x="10378" y="12487"/>
                </a:cubicBezTo>
                <a:cubicBezTo>
                  <a:pt x="10450" y="12141"/>
                  <a:pt x="10509" y="11794"/>
                  <a:pt x="10665" y="11557"/>
                </a:cubicBezTo>
                <a:cubicBezTo>
                  <a:pt x="10754" y="11429"/>
                  <a:pt x="10787" y="11174"/>
                  <a:pt x="10846" y="10973"/>
                </a:cubicBezTo>
                <a:cubicBezTo>
                  <a:pt x="10876" y="10864"/>
                  <a:pt x="10889" y="10773"/>
                  <a:pt x="10838" y="10672"/>
                </a:cubicBezTo>
                <a:cubicBezTo>
                  <a:pt x="10800" y="10599"/>
                  <a:pt x="10792" y="10526"/>
                  <a:pt x="10834" y="10435"/>
                </a:cubicBezTo>
                <a:cubicBezTo>
                  <a:pt x="10889" y="10298"/>
                  <a:pt x="10859" y="10070"/>
                  <a:pt x="10783" y="9997"/>
                </a:cubicBezTo>
                <a:cubicBezTo>
                  <a:pt x="10640" y="9870"/>
                  <a:pt x="10496" y="9742"/>
                  <a:pt x="10353" y="9614"/>
                </a:cubicBezTo>
                <a:cubicBezTo>
                  <a:pt x="10306" y="9569"/>
                  <a:pt x="10272" y="9596"/>
                  <a:pt x="10243" y="9696"/>
                </a:cubicBezTo>
                <a:cubicBezTo>
                  <a:pt x="10150" y="10025"/>
                  <a:pt x="10150" y="10016"/>
                  <a:pt x="10057" y="9678"/>
                </a:cubicBezTo>
                <a:cubicBezTo>
                  <a:pt x="10036" y="9596"/>
                  <a:pt x="10019" y="9505"/>
                  <a:pt x="10011" y="9414"/>
                </a:cubicBezTo>
                <a:cubicBezTo>
                  <a:pt x="9994" y="9213"/>
                  <a:pt x="9977" y="9021"/>
                  <a:pt x="9956" y="8821"/>
                </a:cubicBezTo>
                <a:cubicBezTo>
                  <a:pt x="9922" y="8501"/>
                  <a:pt x="9817" y="8282"/>
                  <a:pt x="9703" y="8109"/>
                </a:cubicBezTo>
                <a:cubicBezTo>
                  <a:pt x="9644" y="8018"/>
                  <a:pt x="9610" y="7927"/>
                  <a:pt x="9580" y="7790"/>
                </a:cubicBezTo>
                <a:cubicBezTo>
                  <a:pt x="9547" y="7626"/>
                  <a:pt x="9610" y="7507"/>
                  <a:pt x="9593" y="7361"/>
                </a:cubicBezTo>
                <a:cubicBezTo>
                  <a:pt x="9576" y="7188"/>
                  <a:pt x="9559" y="7005"/>
                  <a:pt x="9547" y="6823"/>
                </a:cubicBezTo>
                <a:cubicBezTo>
                  <a:pt x="9542" y="6768"/>
                  <a:pt x="9525" y="6704"/>
                  <a:pt x="9563" y="6668"/>
                </a:cubicBezTo>
                <a:cubicBezTo>
                  <a:pt x="9618" y="6613"/>
                  <a:pt x="9606" y="6522"/>
                  <a:pt x="9593" y="6431"/>
                </a:cubicBezTo>
                <a:cubicBezTo>
                  <a:pt x="9563" y="6203"/>
                  <a:pt x="9563" y="6203"/>
                  <a:pt x="9677" y="6194"/>
                </a:cubicBezTo>
                <a:cubicBezTo>
                  <a:pt x="9758" y="6184"/>
                  <a:pt x="9842" y="6221"/>
                  <a:pt x="9943" y="6111"/>
                </a:cubicBezTo>
                <a:cubicBezTo>
                  <a:pt x="9834" y="6084"/>
                  <a:pt x="9753" y="6075"/>
                  <a:pt x="9669" y="6048"/>
                </a:cubicBezTo>
                <a:cubicBezTo>
                  <a:pt x="9631" y="6039"/>
                  <a:pt x="9563" y="6093"/>
                  <a:pt x="9555" y="5975"/>
                </a:cubicBezTo>
                <a:cubicBezTo>
                  <a:pt x="9547" y="5847"/>
                  <a:pt x="9623" y="5874"/>
                  <a:pt x="9661" y="5838"/>
                </a:cubicBezTo>
                <a:cubicBezTo>
                  <a:pt x="9741" y="5765"/>
                  <a:pt x="9829" y="5747"/>
                  <a:pt x="9901" y="5628"/>
                </a:cubicBezTo>
                <a:cubicBezTo>
                  <a:pt x="9850" y="5628"/>
                  <a:pt x="9804" y="5637"/>
                  <a:pt x="9753" y="5655"/>
                </a:cubicBezTo>
                <a:cubicBezTo>
                  <a:pt x="9677" y="5683"/>
                  <a:pt x="9601" y="5738"/>
                  <a:pt x="9525" y="5728"/>
                </a:cubicBezTo>
                <a:cubicBezTo>
                  <a:pt x="9487" y="5728"/>
                  <a:pt x="9449" y="5692"/>
                  <a:pt x="9433" y="5619"/>
                </a:cubicBezTo>
                <a:cubicBezTo>
                  <a:pt x="9420" y="5546"/>
                  <a:pt x="9458" y="5519"/>
                  <a:pt x="9471" y="5473"/>
                </a:cubicBezTo>
                <a:cubicBezTo>
                  <a:pt x="9517" y="5327"/>
                  <a:pt x="9589" y="5208"/>
                  <a:pt x="9635" y="4980"/>
                </a:cubicBezTo>
                <a:cubicBezTo>
                  <a:pt x="9530" y="5126"/>
                  <a:pt x="9458" y="5272"/>
                  <a:pt x="9382" y="5409"/>
                </a:cubicBezTo>
                <a:cubicBezTo>
                  <a:pt x="9289" y="5573"/>
                  <a:pt x="9238" y="5528"/>
                  <a:pt x="9217" y="5281"/>
                </a:cubicBezTo>
                <a:cubicBezTo>
                  <a:pt x="9200" y="5063"/>
                  <a:pt x="9196" y="4834"/>
                  <a:pt x="9146" y="4570"/>
                </a:cubicBezTo>
                <a:cubicBezTo>
                  <a:pt x="9133" y="4780"/>
                  <a:pt x="9125" y="4935"/>
                  <a:pt x="9125" y="5099"/>
                </a:cubicBezTo>
                <a:cubicBezTo>
                  <a:pt x="9125" y="5227"/>
                  <a:pt x="9171" y="5382"/>
                  <a:pt x="9099" y="5464"/>
                </a:cubicBezTo>
                <a:cubicBezTo>
                  <a:pt x="9027" y="5546"/>
                  <a:pt x="8973" y="5418"/>
                  <a:pt x="8918" y="5327"/>
                </a:cubicBezTo>
                <a:cubicBezTo>
                  <a:pt x="8880" y="5263"/>
                  <a:pt x="8846" y="5199"/>
                  <a:pt x="8808" y="5135"/>
                </a:cubicBezTo>
                <a:cubicBezTo>
                  <a:pt x="8783" y="5090"/>
                  <a:pt x="8762" y="5017"/>
                  <a:pt x="8711" y="5035"/>
                </a:cubicBezTo>
                <a:cubicBezTo>
                  <a:pt x="8766" y="5227"/>
                  <a:pt x="8838" y="5354"/>
                  <a:pt x="8901" y="5500"/>
                </a:cubicBezTo>
                <a:cubicBezTo>
                  <a:pt x="8939" y="5582"/>
                  <a:pt x="8930" y="5628"/>
                  <a:pt x="8888" y="5683"/>
                </a:cubicBezTo>
                <a:cubicBezTo>
                  <a:pt x="8812" y="5783"/>
                  <a:pt x="8736" y="5692"/>
                  <a:pt x="8660" y="5692"/>
                </a:cubicBezTo>
                <a:cubicBezTo>
                  <a:pt x="8597" y="5683"/>
                  <a:pt x="8572" y="5619"/>
                  <a:pt x="8567" y="5491"/>
                </a:cubicBezTo>
                <a:cubicBezTo>
                  <a:pt x="8559" y="5254"/>
                  <a:pt x="8529" y="5026"/>
                  <a:pt x="8500" y="4807"/>
                </a:cubicBezTo>
                <a:cubicBezTo>
                  <a:pt x="8432" y="4315"/>
                  <a:pt x="8369" y="3831"/>
                  <a:pt x="8382" y="3311"/>
                </a:cubicBezTo>
                <a:cubicBezTo>
                  <a:pt x="8386" y="3156"/>
                  <a:pt x="8356" y="3019"/>
                  <a:pt x="8314" y="2901"/>
                </a:cubicBezTo>
                <a:cubicBezTo>
                  <a:pt x="8259" y="2746"/>
                  <a:pt x="8226" y="2591"/>
                  <a:pt x="8293" y="2417"/>
                </a:cubicBezTo>
                <a:cubicBezTo>
                  <a:pt x="8302" y="2399"/>
                  <a:pt x="8306" y="2363"/>
                  <a:pt x="8302" y="2344"/>
                </a:cubicBezTo>
                <a:cubicBezTo>
                  <a:pt x="8259" y="2198"/>
                  <a:pt x="8314" y="2217"/>
                  <a:pt x="8352" y="2189"/>
                </a:cubicBezTo>
                <a:cubicBezTo>
                  <a:pt x="8407" y="2144"/>
                  <a:pt x="8470" y="2089"/>
                  <a:pt x="8441" y="1943"/>
                </a:cubicBezTo>
                <a:cubicBezTo>
                  <a:pt x="8415" y="1815"/>
                  <a:pt x="8415" y="1715"/>
                  <a:pt x="8445" y="1605"/>
                </a:cubicBezTo>
                <a:cubicBezTo>
                  <a:pt x="8453" y="1569"/>
                  <a:pt x="8462" y="1478"/>
                  <a:pt x="8437" y="1505"/>
                </a:cubicBezTo>
                <a:cubicBezTo>
                  <a:pt x="8390" y="1542"/>
                  <a:pt x="8373" y="1450"/>
                  <a:pt x="8335" y="1441"/>
                </a:cubicBezTo>
                <a:cubicBezTo>
                  <a:pt x="8247" y="1423"/>
                  <a:pt x="8234" y="1359"/>
                  <a:pt x="8264" y="1177"/>
                </a:cubicBezTo>
                <a:cubicBezTo>
                  <a:pt x="8280" y="1085"/>
                  <a:pt x="8306" y="1003"/>
                  <a:pt x="8344" y="967"/>
                </a:cubicBezTo>
                <a:cubicBezTo>
                  <a:pt x="8411" y="903"/>
                  <a:pt x="8420" y="766"/>
                  <a:pt x="8432" y="639"/>
                </a:cubicBezTo>
                <a:cubicBezTo>
                  <a:pt x="8437" y="593"/>
                  <a:pt x="8441" y="520"/>
                  <a:pt x="8411" y="502"/>
                </a:cubicBezTo>
                <a:cubicBezTo>
                  <a:pt x="8382" y="483"/>
                  <a:pt x="8382" y="556"/>
                  <a:pt x="8373" y="593"/>
                </a:cubicBezTo>
                <a:cubicBezTo>
                  <a:pt x="8356" y="693"/>
                  <a:pt x="8323" y="757"/>
                  <a:pt x="8276" y="748"/>
                </a:cubicBezTo>
                <a:cubicBezTo>
                  <a:pt x="8217" y="739"/>
                  <a:pt x="8259" y="629"/>
                  <a:pt x="8251" y="575"/>
                </a:cubicBezTo>
                <a:cubicBezTo>
                  <a:pt x="8242" y="529"/>
                  <a:pt x="8234" y="483"/>
                  <a:pt x="8213" y="465"/>
                </a:cubicBezTo>
                <a:cubicBezTo>
                  <a:pt x="8209" y="465"/>
                  <a:pt x="8192" y="474"/>
                  <a:pt x="8192" y="483"/>
                </a:cubicBezTo>
                <a:cubicBezTo>
                  <a:pt x="8188" y="657"/>
                  <a:pt x="8103" y="684"/>
                  <a:pt x="8061" y="766"/>
                </a:cubicBezTo>
                <a:cubicBezTo>
                  <a:pt x="7981" y="930"/>
                  <a:pt x="7951" y="1085"/>
                  <a:pt x="7981" y="1304"/>
                </a:cubicBezTo>
                <a:cubicBezTo>
                  <a:pt x="8002" y="1450"/>
                  <a:pt x="7989" y="1505"/>
                  <a:pt x="7917" y="1478"/>
                </a:cubicBezTo>
                <a:cubicBezTo>
                  <a:pt x="7905" y="1469"/>
                  <a:pt x="7888" y="1478"/>
                  <a:pt x="7871" y="1487"/>
                </a:cubicBezTo>
                <a:cubicBezTo>
                  <a:pt x="7820" y="1505"/>
                  <a:pt x="7766" y="1514"/>
                  <a:pt x="7816" y="1669"/>
                </a:cubicBezTo>
                <a:cubicBezTo>
                  <a:pt x="7837" y="1733"/>
                  <a:pt x="7833" y="1806"/>
                  <a:pt x="7820" y="1861"/>
                </a:cubicBezTo>
                <a:cubicBezTo>
                  <a:pt x="7774" y="2052"/>
                  <a:pt x="7816" y="2125"/>
                  <a:pt x="7896" y="2180"/>
                </a:cubicBezTo>
                <a:cubicBezTo>
                  <a:pt x="7934" y="2207"/>
                  <a:pt x="7972" y="2253"/>
                  <a:pt x="7972" y="2381"/>
                </a:cubicBezTo>
                <a:cubicBezTo>
                  <a:pt x="7972" y="2609"/>
                  <a:pt x="8010" y="2837"/>
                  <a:pt x="7977" y="3065"/>
                </a:cubicBezTo>
                <a:cubicBezTo>
                  <a:pt x="7972" y="3092"/>
                  <a:pt x="7981" y="3147"/>
                  <a:pt x="7993" y="3174"/>
                </a:cubicBezTo>
                <a:cubicBezTo>
                  <a:pt x="8044" y="3320"/>
                  <a:pt x="8027" y="3484"/>
                  <a:pt x="8036" y="3640"/>
                </a:cubicBezTo>
                <a:cubicBezTo>
                  <a:pt x="8044" y="3822"/>
                  <a:pt x="8040" y="4041"/>
                  <a:pt x="8103" y="4187"/>
                </a:cubicBezTo>
                <a:cubicBezTo>
                  <a:pt x="8145" y="4287"/>
                  <a:pt x="8150" y="4378"/>
                  <a:pt x="8154" y="4497"/>
                </a:cubicBezTo>
                <a:cubicBezTo>
                  <a:pt x="8158" y="4871"/>
                  <a:pt x="8183" y="5236"/>
                  <a:pt x="8242" y="5582"/>
                </a:cubicBezTo>
                <a:cubicBezTo>
                  <a:pt x="8285" y="5829"/>
                  <a:pt x="8293" y="6084"/>
                  <a:pt x="8310" y="6330"/>
                </a:cubicBezTo>
                <a:cubicBezTo>
                  <a:pt x="8314" y="6403"/>
                  <a:pt x="8306" y="6458"/>
                  <a:pt x="8285" y="6513"/>
                </a:cubicBezTo>
                <a:cubicBezTo>
                  <a:pt x="8183" y="6741"/>
                  <a:pt x="8158" y="7033"/>
                  <a:pt x="8120" y="7316"/>
                </a:cubicBezTo>
                <a:cubicBezTo>
                  <a:pt x="8091" y="7534"/>
                  <a:pt x="8124" y="7744"/>
                  <a:pt x="8183" y="7936"/>
                </a:cubicBezTo>
                <a:cubicBezTo>
                  <a:pt x="8230" y="8091"/>
                  <a:pt x="8335" y="8237"/>
                  <a:pt x="8242" y="8483"/>
                </a:cubicBezTo>
                <a:cubicBezTo>
                  <a:pt x="8213" y="8556"/>
                  <a:pt x="8247" y="8611"/>
                  <a:pt x="8276" y="8638"/>
                </a:cubicBezTo>
                <a:cubicBezTo>
                  <a:pt x="8344" y="8702"/>
                  <a:pt x="8352" y="8821"/>
                  <a:pt x="8335" y="8957"/>
                </a:cubicBezTo>
                <a:cubicBezTo>
                  <a:pt x="8327" y="9058"/>
                  <a:pt x="8323" y="9158"/>
                  <a:pt x="8293" y="9240"/>
                </a:cubicBezTo>
                <a:cubicBezTo>
                  <a:pt x="8255" y="9341"/>
                  <a:pt x="8259" y="9423"/>
                  <a:pt x="8318" y="9477"/>
                </a:cubicBezTo>
                <a:cubicBezTo>
                  <a:pt x="8344" y="9505"/>
                  <a:pt x="8356" y="9550"/>
                  <a:pt x="8348" y="9605"/>
                </a:cubicBezTo>
                <a:cubicBezTo>
                  <a:pt x="8335" y="9687"/>
                  <a:pt x="8352" y="9733"/>
                  <a:pt x="8378" y="9788"/>
                </a:cubicBezTo>
                <a:cubicBezTo>
                  <a:pt x="8483" y="10025"/>
                  <a:pt x="8483" y="10180"/>
                  <a:pt x="8403" y="10444"/>
                </a:cubicBezTo>
                <a:cubicBezTo>
                  <a:pt x="8323" y="10700"/>
                  <a:pt x="8264" y="10982"/>
                  <a:pt x="8226" y="11283"/>
                </a:cubicBezTo>
                <a:cubicBezTo>
                  <a:pt x="8188" y="11584"/>
                  <a:pt x="8209" y="11676"/>
                  <a:pt x="8352" y="11740"/>
                </a:cubicBezTo>
                <a:cubicBezTo>
                  <a:pt x="8361" y="11740"/>
                  <a:pt x="8369" y="11749"/>
                  <a:pt x="8378" y="11758"/>
                </a:cubicBezTo>
                <a:cubicBezTo>
                  <a:pt x="8483" y="11831"/>
                  <a:pt x="8487" y="11849"/>
                  <a:pt x="8437" y="12059"/>
                </a:cubicBezTo>
                <a:cubicBezTo>
                  <a:pt x="8386" y="12278"/>
                  <a:pt x="8331" y="12487"/>
                  <a:pt x="8276" y="12697"/>
                </a:cubicBezTo>
                <a:cubicBezTo>
                  <a:pt x="8251" y="12798"/>
                  <a:pt x="8242" y="12880"/>
                  <a:pt x="8264" y="12998"/>
                </a:cubicBezTo>
                <a:cubicBezTo>
                  <a:pt x="8289" y="13172"/>
                  <a:pt x="8310" y="13354"/>
                  <a:pt x="8314" y="13536"/>
                </a:cubicBezTo>
                <a:cubicBezTo>
                  <a:pt x="8318" y="13737"/>
                  <a:pt x="8314" y="13929"/>
                  <a:pt x="8378" y="14102"/>
                </a:cubicBezTo>
                <a:cubicBezTo>
                  <a:pt x="8411" y="14193"/>
                  <a:pt x="8411" y="14321"/>
                  <a:pt x="8411" y="14430"/>
                </a:cubicBezTo>
                <a:cubicBezTo>
                  <a:pt x="8403" y="14731"/>
                  <a:pt x="8411" y="15042"/>
                  <a:pt x="8365" y="15315"/>
                </a:cubicBezTo>
                <a:cubicBezTo>
                  <a:pt x="8340" y="15470"/>
                  <a:pt x="8323" y="15644"/>
                  <a:pt x="8293" y="15799"/>
                </a:cubicBezTo>
                <a:cubicBezTo>
                  <a:pt x="8280" y="15862"/>
                  <a:pt x="8289" y="15972"/>
                  <a:pt x="8238" y="15954"/>
                </a:cubicBezTo>
                <a:cubicBezTo>
                  <a:pt x="8188" y="15945"/>
                  <a:pt x="8192" y="15844"/>
                  <a:pt x="8192" y="15762"/>
                </a:cubicBezTo>
                <a:cubicBezTo>
                  <a:pt x="8192" y="15470"/>
                  <a:pt x="8188" y="15169"/>
                  <a:pt x="8192" y="14877"/>
                </a:cubicBezTo>
                <a:cubicBezTo>
                  <a:pt x="8192" y="14722"/>
                  <a:pt x="8166" y="14658"/>
                  <a:pt x="8095" y="14658"/>
                </a:cubicBezTo>
                <a:cubicBezTo>
                  <a:pt x="8006" y="14668"/>
                  <a:pt x="7913" y="14668"/>
                  <a:pt x="7825" y="14658"/>
                </a:cubicBezTo>
                <a:cubicBezTo>
                  <a:pt x="7744" y="14649"/>
                  <a:pt x="7719" y="14722"/>
                  <a:pt x="7723" y="14886"/>
                </a:cubicBezTo>
                <a:cubicBezTo>
                  <a:pt x="7728" y="15142"/>
                  <a:pt x="7723" y="15397"/>
                  <a:pt x="7723" y="15653"/>
                </a:cubicBezTo>
                <a:cubicBezTo>
                  <a:pt x="7723" y="15717"/>
                  <a:pt x="7732" y="15799"/>
                  <a:pt x="7706" y="15826"/>
                </a:cubicBezTo>
                <a:cubicBezTo>
                  <a:pt x="7618" y="15926"/>
                  <a:pt x="7652" y="16100"/>
                  <a:pt x="7643" y="16255"/>
                </a:cubicBezTo>
                <a:cubicBezTo>
                  <a:pt x="7630" y="16455"/>
                  <a:pt x="7694" y="16720"/>
                  <a:pt x="7542" y="16793"/>
                </a:cubicBezTo>
                <a:cubicBezTo>
                  <a:pt x="7538" y="16793"/>
                  <a:pt x="7538" y="16802"/>
                  <a:pt x="7538" y="16811"/>
                </a:cubicBezTo>
                <a:cubicBezTo>
                  <a:pt x="7525" y="16884"/>
                  <a:pt x="7517" y="16984"/>
                  <a:pt x="7462" y="16930"/>
                </a:cubicBezTo>
                <a:cubicBezTo>
                  <a:pt x="7415" y="16884"/>
                  <a:pt x="7381" y="16829"/>
                  <a:pt x="7381" y="16693"/>
                </a:cubicBezTo>
                <a:cubicBezTo>
                  <a:pt x="7377" y="16091"/>
                  <a:pt x="7369" y="15489"/>
                  <a:pt x="7365" y="14877"/>
                </a:cubicBezTo>
                <a:cubicBezTo>
                  <a:pt x="7360" y="14430"/>
                  <a:pt x="7365" y="13974"/>
                  <a:pt x="7365" y="13527"/>
                </a:cubicBezTo>
                <a:cubicBezTo>
                  <a:pt x="7365" y="13445"/>
                  <a:pt x="7373" y="13327"/>
                  <a:pt x="7318" y="13318"/>
                </a:cubicBezTo>
                <a:cubicBezTo>
                  <a:pt x="7238" y="13308"/>
                  <a:pt x="7242" y="13208"/>
                  <a:pt x="7242" y="13090"/>
                </a:cubicBezTo>
                <a:cubicBezTo>
                  <a:pt x="7242" y="12497"/>
                  <a:pt x="7242" y="11904"/>
                  <a:pt x="7242" y="11320"/>
                </a:cubicBezTo>
                <a:cubicBezTo>
                  <a:pt x="7242" y="11238"/>
                  <a:pt x="7255" y="11128"/>
                  <a:pt x="7204" y="11092"/>
                </a:cubicBezTo>
                <a:cubicBezTo>
                  <a:pt x="7141" y="11046"/>
                  <a:pt x="7145" y="10955"/>
                  <a:pt x="7145" y="10855"/>
                </a:cubicBezTo>
                <a:cubicBezTo>
                  <a:pt x="7145" y="10481"/>
                  <a:pt x="7145" y="10107"/>
                  <a:pt x="7145" y="9724"/>
                </a:cubicBezTo>
                <a:cubicBezTo>
                  <a:pt x="7145" y="9651"/>
                  <a:pt x="7158" y="9550"/>
                  <a:pt x="7120" y="9523"/>
                </a:cubicBezTo>
                <a:cubicBezTo>
                  <a:pt x="7040" y="9477"/>
                  <a:pt x="7057" y="9350"/>
                  <a:pt x="7057" y="9231"/>
                </a:cubicBezTo>
                <a:cubicBezTo>
                  <a:pt x="7052" y="9076"/>
                  <a:pt x="7082" y="8884"/>
                  <a:pt x="7040" y="8757"/>
                </a:cubicBezTo>
                <a:cubicBezTo>
                  <a:pt x="6997" y="8629"/>
                  <a:pt x="6989" y="8501"/>
                  <a:pt x="6981" y="8365"/>
                </a:cubicBezTo>
                <a:cubicBezTo>
                  <a:pt x="6964" y="8091"/>
                  <a:pt x="6947" y="7817"/>
                  <a:pt x="6934" y="7544"/>
                </a:cubicBezTo>
                <a:cubicBezTo>
                  <a:pt x="6892" y="6622"/>
                  <a:pt x="6808" y="5710"/>
                  <a:pt x="6808" y="4780"/>
                </a:cubicBezTo>
                <a:cubicBezTo>
                  <a:pt x="6808" y="4725"/>
                  <a:pt x="6816" y="4661"/>
                  <a:pt x="6786" y="4616"/>
                </a:cubicBezTo>
                <a:cubicBezTo>
                  <a:pt x="6761" y="4679"/>
                  <a:pt x="6774" y="4752"/>
                  <a:pt x="6770" y="4825"/>
                </a:cubicBezTo>
                <a:cubicBezTo>
                  <a:pt x="6765" y="5044"/>
                  <a:pt x="6770" y="5254"/>
                  <a:pt x="6757" y="5473"/>
                </a:cubicBezTo>
                <a:cubicBezTo>
                  <a:pt x="6710" y="6412"/>
                  <a:pt x="6664" y="7352"/>
                  <a:pt x="6613" y="8292"/>
                </a:cubicBezTo>
                <a:cubicBezTo>
                  <a:pt x="6609" y="8410"/>
                  <a:pt x="6618" y="8574"/>
                  <a:pt x="6584" y="8638"/>
                </a:cubicBezTo>
                <a:cubicBezTo>
                  <a:pt x="6499" y="8811"/>
                  <a:pt x="6529" y="9003"/>
                  <a:pt x="6533" y="9204"/>
                </a:cubicBezTo>
                <a:cubicBezTo>
                  <a:pt x="6533" y="9304"/>
                  <a:pt x="6554" y="9432"/>
                  <a:pt x="6504" y="9477"/>
                </a:cubicBezTo>
                <a:cubicBezTo>
                  <a:pt x="6440" y="9541"/>
                  <a:pt x="6449" y="9632"/>
                  <a:pt x="6449" y="9742"/>
                </a:cubicBezTo>
                <a:cubicBezTo>
                  <a:pt x="6449" y="10116"/>
                  <a:pt x="6449" y="10490"/>
                  <a:pt x="6449" y="10873"/>
                </a:cubicBezTo>
                <a:cubicBezTo>
                  <a:pt x="6449" y="10937"/>
                  <a:pt x="6457" y="11037"/>
                  <a:pt x="6423" y="11055"/>
                </a:cubicBezTo>
                <a:cubicBezTo>
                  <a:pt x="6318" y="11110"/>
                  <a:pt x="6339" y="11293"/>
                  <a:pt x="6339" y="11448"/>
                </a:cubicBezTo>
                <a:cubicBezTo>
                  <a:pt x="6339" y="13418"/>
                  <a:pt x="6339" y="15388"/>
                  <a:pt x="6335" y="17349"/>
                </a:cubicBezTo>
                <a:cubicBezTo>
                  <a:pt x="6335" y="17422"/>
                  <a:pt x="6352" y="17541"/>
                  <a:pt x="6297" y="17541"/>
                </a:cubicBezTo>
                <a:cubicBezTo>
                  <a:pt x="6250" y="17541"/>
                  <a:pt x="6263" y="17422"/>
                  <a:pt x="6263" y="17358"/>
                </a:cubicBezTo>
                <a:cubicBezTo>
                  <a:pt x="6280" y="16702"/>
                  <a:pt x="6246" y="16054"/>
                  <a:pt x="6204" y="15397"/>
                </a:cubicBezTo>
                <a:cubicBezTo>
                  <a:pt x="6200" y="15315"/>
                  <a:pt x="6196" y="15242"/>
                  <a:pt x="6149" y="15242"/>
                </a:cubicBezTo>
                <a:cubicBezTo>
                  <a:pt x="6077" y="15233"/>
                  <a:pt x="6073" y="15133"/>
                  <a:pt x="6073" y="15023"/>
                </a:cubicBezTo>
                <a:cubicBezTo>
                  <a:pt x="6069" y="14321"/>
                  <a:pt x="6061" y="13609"/>
                  <a:pt x="6061" y="12907"/>
                </a:cubicBezTo>
                <a:cubicBezTo>
                  <a:pt x="6056" y="12305"/>
                  <a:pt x="6056" y="11712"/>
                  <a:pt x="6061" y="11110"/>
                </a:cubicBezTo>
                <a:cubicBezTo>
                  <a:pt x="6061" y="10955"/>
                  <a:pt x="6044" y="10891"/>
                  <a:pt x="5963" y="10864"/>
                </a:cubicBezTo>
                <a:cubicBezTo>
                  <a:pt x="5736" y="10791"/>
                  <a:pt x="5503" y="10846"/>
                  <a:pt x="5276" y="10827"/>
                </a:cubicBezTo>
                <a:cubicBezTo>
                  <a:pt x="5254" y="10827"/>
                  <a:pt x="5225" y="10818"/>
                  <a:pt x="5216" y="10864"/>
                </a:cubicBezTo>
                <a:cubicBezTo>
                  <a:pt x="5178" y="11037"/>
                  <a:pt x="5107" y="10992"/>
                  <a:pt x="5048" y="10992"/>
                </a:cubicBezTo>
                <a:cubicBezTo>
                  <a:pt x="4963" y="10992"/>
                  <a:pt x="4879" y="10992"/>
                  <a:pt x="4794" y="10992"/>
                </a:cubicBezTo>
                <a:cubicBezTo>
                  <a:pt x="4664" y="10992"/>
                  <a:pt x="4659" y="11001"/>
                  <a:pt x="4659" y="11293"/>
                </a:cubicBezTo>
                <a:cubicBezTo>
                  <a:pt x="4659" y="12633"/>
                  <a:pt x="4659" y="13965"/>
                  <a:pt x="4659" y="15306"/>
                </a:cubicBezTo>
                <a:cubicBezTo>
                  <a:pt x="4659" y="15470"/>
                  <a:pt x="4642" y="15543"/>
                  <a:pt x="4554" y="15552"/>
                </a:cubicBezTo>
                <a:cubicBezTo>
                  <a:pt x="4465" y="15552"/>
                  <a:pt x="4453" y="15461"/>
                  <a:pt x="4453" y="15306"/>
                </a:cubicBezTo>
                <a:cubicBezTo>
                  <a:pt x="4453" y="14722"/>
                  <a:pt x="4448" y="14139"/>
                  <a:pt x="4453" y="13555"/>
                </a:cubicBezTo>
                <a:cubicBezTo>
                  <a:pt x="4453" y="13354"/>
                  <a:pt x="4423" y="13245"/>
                  <a:pt x="4330" y="13181"/>
                </a:cubicBezTo>
                <a:cubicBezTo>
                  <a:pt x="4170" y="13071"/>
                  <a:pt x="4001" y="12989"/>
                  <a:pt x="3849" y="12807"/>
                </a:cubicBezTo>
                <a:cubicBezTo>
                  <a:pt x="3803" y="12752"/>
                  <a:pt x="3786" y="12697"/>
                  <a:pt x="3781" y="12597"/>
                </a:cubicBezTo>
                <a:cubicBezTo>
                  <a:pt x="3777" y="12214"/>
                  <a:pt x="3769" y="11831"/>
                  <a:pt x="3760" y="11448"/>
                </a:cubicBezTo>
                <a:cubicBezTo>
                  <a:pt x="3756" y="11302"/>
                  <a:pt x="3748" y="11156"/>
                  <a:pt x="3739" y="11010"/>
                </a:cubicBezTo>
                <a:cubicBezTo>
                  <a:pt x="3714" y="11539"/>
                  <a:pt x="3706" y="12068"/>
                  <a:pt x="3697" y="12597"/>
                </a:cubicBezTo>
                <a:cubicBezTo>
                  <a:pt x="3697" y="12679"/>
                  <a:pt x="3706" y="12789"/>
                  <a:pt x="3659" y="12825"/>
                </a:cubicBezTo>
                <a:cubicBezTo>
                  <a:pt x="3528" y="12944"/>
                  <a:pt x="3410" y="13126"/>
                  <a:pt x="3258" y="13126"/>
                </a:cubicBezTo>
                <a:cubicBezTo>
                  <a:pt x="3123" y="13126"/>
                  <a:pt x="3094" y="13235"/>
                  <a:pt x="3094" y="13473"/>
                </a:cubicBezTo>
                <a:cubicBezTo>
                  <a:pt x="3098" y="14385"/>
                  <a:pt x="3094" y="15297"/>
                  <a:pt x="3094" y="16218"/>
                </a:cubicBezTo>
                <a:cubicBezTo>
                  <a:pt x="3094" y="16282"/>
                  <a:pt x="3094" y="16355"/>
                  <a:pt x="3094" y="16419"/>
                </a:cubicBezTo>
                <a:cubicBezTo>
                  <a:pt x="3085" y="16419"/>
                  <a:pt x="3077" y="16419"/>
                  <a:pt x="3068" y="16419"/>
                </a:cubicBezTo>
                <a:cubicBezTo>
                  <a:pt x="3068" y="16300"/>
                  <a:pt x="3068" y="16182"/>
                  <a:pt x="3068" y="16054"/>
                </a:cubicBezTo>
                <a:cubicBezTo>
                  <a:pt x="3068" y="15653"/>
                  <a:pt x="3068" y="15653"/>
                  <a:pt x="2887" y="15625"/>
                </a:cubicBezTo>
                <a:cubicBezTo>
                  <a:pt x="2828" y="15616"/>
                  <a:pt x="2777" y="15598"/>
                  <a:pt x="2756" y="15434"/>
                </a:cubicBezTo>
                <a:cubicBezTo>
                  <a:pt x="2743" y="15333"/>
                  <a:pt x="2672" y="15233"/>
                  <a:pt x="2617" y="15242"/>
                </a:cubicBezTo>
                <a:cubicBezTo>
                  <a:pt x="2482" y="15270"/>
                  <a:pt x="2401" y="15151"/>
                  <a:pt x="2389" y="14823"/>
                </a:cubicBezTo>
                <a:cubicBezTo>
                  <a:pt x="2351" y="14914"/>
                  <a:pt x="2363" y="15005"/>
                  <a:pt x="2347" y="15060"/>
                </a:cubicBezTo>
                <a:cubicBezTo>
                  <a:pt x="2275" y="15279"/>
                  <a:pt x="2292" y="14978"/>
                  <a:pt x="2249" y="14987"/>
                </a:cubicBezTo>
                <a:cubicBezTo>
                  <a:pt x="2249" y="15151"/>
                  <a:pt x="2216" y="15251"/>
                  <a:pt x="2127" y="15242"/>
                </a:cubicBezTo>
                <a:cubicBezTo>
                  <a:pt x="2076" y="15233"/>
                  <a:pt x="2072" y="15333"/>
                  <a:pt x="2072" y="15416"/>
                </a:cubicBezTo>
                <a:cubicBezTo>
                  <a:pt x="2072" y="15607"/>
                  <a:pt x="2072" y="15808"/>
                  <a:pt x="2072" y="15999"/>
                </a:cubicBezTo>
                <a:cubicBezTo>
                  <a:pt x="2072" y="16109"/>
                  <a:pt x="2064" y="16200"/>
                  <a:pt x="2000" y="16209"/>
                </a:cubicBezTo>
                <a:cubicBezTo>
                  <a:pt x="1954" y="16218"/>
                  <a:pt x="1941" y="16300"/>
                  <a:pt x="1941" y="16382"/>
                </a:cubicBezTo>
                <a:cubicBezTo>
                  <a:pt x="1941" y="16556"/>
                  <a:pt x="1941" y="16729"/>
                  <a:pt x="1941" y="16902"/>
                </a:cubicBezTo>
                <a:cubicBezTo>
                  <a:pt x="1941" y="17048"/>
                  <a:pt x="1920" y="17140"/>
                  <a:pt x="1849" y="17149"/>
                </a:cubicBezTo>
                <a:cubicBezTo>
                  <a:pt x="1785" y="17158"/>
                  <a:pt x="1773" y="17231"/>
                  <a:pt x="1773" y="17349"/>
                </a:cubicBezTo>
                <a:cubicBezTo>
                  <a:pt x="1777" y="17541"/>
                  <a:pt x="1777" y="17723"/>
                  <a:pt x="1773" y="17915"/>
                </a:cubicBezTo>
                <a:cubicBezTo>
                  <a:pt x="1773" y="17997"/>
                  <a:pt x="1773" y="18143"/>
                  <a:pt x="1722" y="18097"/>
                </a:cubicBezTo>
                <a:cubicBezTo>
                  <a:pt x="1684" y="18061"/>
                  <a:pt x="1574" y="18134"/>
                  <a:pt x="1604" y="17888"/>
                </a:cubicBezTo>
                <a:cubicBezTo>
                  <a:pt x="1638" y="17605"/>
                  <a:pt x="1616" y="17340"/>
                  <a:pt x="1511" y="17121"/>
                </a:cubicBezTo>
                <a:cubicBezTo>
                  <a:pt x="1481" y="17185"/>
                  <a:pt x="1460" y="17285"/>
                  <a:pt x="1410" y="17304"/>
                </a:cubicBezTo>
                <a:cubicBezTo>
                  <a:pt x="1232" y="17395"/>
                  <a:pt x="1224" y="17422"/>
                  <a:pt x="1220" y="17815"/>
                </a:cubicBezTo>
                <a:cubicBezTo>
                  <a:pt x="1220" y="17933"/>
                  <a:pt x="1220" y="18043"/>
                  <a:pt x="1220" y="18161"/>
                </a:cubicBezTo>
                <a:cubicBezTo>
                  <a:pt x="1220" y="18225"/>
                  <a:pt x="1220" y="18298"/>
                  <a:pt x="1199" y="18334"/>
                </a:cubicBezTo>
                <a:cubicBezTo>
                  <a:pt x="1118" y="18444"/>
                  <a:pt x="1131" y="18608"/>
                  <a:pt x="1131" y="18763"/>
                </a:cubicBezTo>
                <a:cubicBezTo>
                  <a:pt x="1131" y="18927"/>
                  <a:pt x="1131" y="19101"/>
                  <a:pt x="1131" y="19265"/>
                </a:cubicBezTo>
                <a:cubicBezTo>
                  <a:pt x="1131" y="19557"/>
                  <a:pt x="1131" y="19557"/>
                  <a:pt x="1004" y="19539"/>
                </a:cubicBezTo>
                <a:cubicBezTo>
                  <a:pt x="975" y="19539"/>
                  <a:pt x="941" y="19529"/>
                  <a:pt x="912" y="19539"/>
                </a:cubicBezTo>
                <a:cubicBezTo>
                  <a:pt x="785" y="19539"/>
                  <a:pt x="743" y="19621"/>
                  <a:pt x="722" y="19894"/>
                </a:cubicBezTo>
                <a:cubicBezTo>
                  <a:pt x="717" y="19976"/>
                  <a:pt x="705" y="20022"/>
                  <a:pt x="667" y="20022"/>
                </a:cubicBezTo>
                <a:cubicBezTo>
                  <a:pt x="595" y="20022"/>
                  <a:pt x="591" y="20122"/>
                  <a:pt x="591" y="20241"/>
                </a:cubicBezTo>
                <a:cubicBezTo>
                  <a:pt x="591" y="20660"/>
                  <a:pt x="591" y="21080"/>
                  <a:pt x="591" y="21500"/>
                </a:cubicBezTo>
                <a:lnTo>
                  <a:pt x="0" y="21500"/>
                </a:lnTo>
                <a:lnTo>
                  <a:pt x="0" y="21600"/>
                </a:lnTo>
                <a:close/>
              </a:path>
            </a:pathLst>
          </a:custGeom>
          <a:solidFill>
            <a:srgbClr val="111121"/>
          </a:solidFill>
          <a:ln w="12700">
            <a:miter lim="400000"/>
          </a:ln>
        </p:spPr>
        <p:txBody>
          <a:bodyPr lIns="38100" tIns="38100" rIns="38100" bIns="38100" anchor="ctr"/>
          <a:lstStyle/>
          <a:p>
            <a:pPr>
              <a:defRPr sz="3000">
                <a:solidFill>
                  <a:srgbClr val="FFFFFF"/>
                </a:solidFill>
              </a:defRPr>
            </a:pPr>
            <a:endParaRPr/>
          </a:p>
        </p:txBody>
      </p:sp>
      <p:sp>
        <p:nvSpPr>
          <p:cNvPr id="10" name="Date Placeholder 3">
            <a:extLst>
              <a:ext uri="{FF2B5EF4-FFF2-40B4-BE49-F238E27FC236}">
                <a16:creationId xmlns:a16="http://schemas.microsoft.com/office/drawing/2014/main" id="{FF73AD16-7BD5-F9A2-560F-6854AADF6E68}"/>
              </a:ext>
            </a:extLst>
          </p:cNvPr>
          <p:cNvSpPr>
            <a:spLocks noGrp="1"/>
          </p:cNvSpPr>
          <p:nvPr>
            <p:ph type="dt" sz="half" idx="10"/>
          </p:nvPr>
        </p:nvSpPr>
        <p:spPr>
          <a:xfrm>
            <a:off x="444591" y="6356350"/>
            <a:ext cx="1209675" cy="365125"/>
          </a:xfrm>
        </p:spPr>
        <p:txBody>
          <a:bodyPr/>
          <a:lstStyle/>
          <a:p>
            <a:r>
              <a:rPr lang="en-US"/>
              <a:t>Date</a:t>
            </a:r>
          </a:p>
        </p:txBody>
      </p:sp>
      <p:sp>
        <p:nvSpPr>
          <p:cNvPr id="11" name="Footer Placeholder 4">
            <a:extLst>
              <a:ext uri="{FF2B5EF4-FFF2-40B4-BE49-F238E27FC236}">
                <a16:creationId xmlns:a16="http://schemas.microsoft.com/office/drawing/2014/main" id="{27713BB5-14B9-3F03-972E-8882463C0E42}"/>
              </a:ext>
            </a:extLst>
          </p:cNvPr>
          <p:cNvSpPr>
            <a:spLocks noGrp="1"/>
          </p:cNvSpPr>
          <p:nvPr>
            <p:ph type="ftr" sz="quarter" idx="11"/>
          </p:nvPr>
        </p:nvSpPr>
        <p:spPr>
          <a:xfrm>
            <a:off x="2082217" y="6356350"/>
            <a:ext cx="8010925" cy="365125"/>
          </a:xfrm>
        </p:spPr>
        <p:txBody>
          <a:bodyPr/>
          <a:lstStyle/>
          <a:p>
            <a:r>
              <a:rPr lang="en-US"/>
              <a:t>Your Footer Here</a:t>
            </a:r>
          </a:p>
        </p:txBody>
      </p:sp>
      <p:sp>
        <p:nvSpPr>
          <p:cNvPr id="13" name="Slide Number Placeholder 5">
            <a:extLst>
              <a:ext uri="{FF2B5EF4-FFF2-40B4-BE49-F238E27FC236}">
                <a16:creationId xmlns:a16="http://schemas.microsoft.com/office/drawing/2014/main" id="{3C1EE7B4-B388-4D51-A741-97264A556981}"/>
              </a:ext>
            </a:extLst>
          </p:cNvPr>
          <p:cNvSpPr>
            <a:spLocks noGrp="1"/>
          </p:cNvSpPr>
          <p:nvPr>
            <p:ph type="sldNum" sz="quarter" idx="12"/>
          </p:nvPr>
        </p:nvSpPr>
        <p:spPr>
          <a:xfrm>
            <a:off x="10537734" y="6356350"/>
            <a:ext cx="1209675" cy="365125"/>
          </a:xfrm>
        </p:spPr>
        <p:txBody>
          <a:bodyPr/>
          <a:lstStyle/>
          <a:p>
            <a:fld id="{672B7600-67E3-4D97-B453-880E2742B982}" type="slidenum">
              <a:rPr lang="en-US" smtClean="0"/>
              <a:t>‹#›</a:t>
            </a:fld>
            <a:endParaRPr lang="en-US"/>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444591" y="365125"/>
            <a:ext cx="7705726" cy="1325563"/>
          </a:xfrm>
        </p:spPr>
        <p:txBody>
          <a:bodyPr/>
          <a:lstStyle>
            <a:lvl1pPr>
              <a:defRPr>
                <a:solidFill>
                  <a:schemeClr val="accent4"/>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444591" y="1825625"/>
            <a:ext cx="7705726"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057573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hyperlink" Target="http://www.presentationgo.com/" TargetMode="Externa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2">
                    <a:lumMod val="65000"/>
                  </a:schemeClr>
                </a:solidFill>
                <a:latin typeface="+mn-lt"/>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2">
                    <a:lumMod val="65000"/>
                  </a:schemeClr>
                </a:solidFill>
                <a:latin typeface="+mn-lt"/>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2">
                    <a:lumMod val="65000"/>
                  </a:schemeClr>
                </a:solidFill>
                <a:latin typeface="+mn-lt"/>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6"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solidFill>
                    <a:srgbClr val="000000"/>
                  </a:solidFill>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solidFill>
                    <a:srgbClr val="000000"/>
                  </a:solidFill>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7"/>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92" r:id="rId2"/>
    <p:sldLayoutId id="2147483689" r:id="rId3"/>
    <p:sldLayoutId id="2147483677" r:id="rId4"/>
  </p:sldLayoutIdLst>
  <p:hf hdr="0"/>
  <p:txStyles>
    <p:titleStyle>
      <a:lvl1pPr algn="l" defTabSz="914400" rtl="0" eaLnBrk="1" latinLnBrk="0" hangingPunct="1">
        <a:lnSpc>
          <a:spcPct val="90000"/>
        </a:lnSpc>
        <a:spcBef>
          <a:spcPct val="0"/>
        </a:spcBef>
        <a:buNone/>
        <a:defRPr sz="4400" b="1" kern="1200">
          <a:solidFill>
            <a:schemeClr val="bg2"/>
          </a:solidFill>
          <a:latin typeface="+mn-lt"/>
          <a:ea typeface="+mj-ea"/>
          <a:cs typeface="+mj-cs"/>
        </a:defRPr>
      </a:lvl1pPr>
    </p:titleStyle>
    <p:bodyStyle>
      <a:lvl1pPr marL="228600" indent="-228600" algn="l" defTabSz="914400" rtl="0" eaLnBrk="1" latinLnBrk="0" hangingPunct="1">
        <a:lnSpc>
          <a:spcPct val="100000"/>
        </a:lnSpc>
        <a:spcBef>
          <a:spcPts val="1000"/>
        </a:spcBef>
        <a:spcAft>
          <a:spcPts val="1200"/>
        </a:spcAft>
        <a:buFont typeface="Arial" panose="020B0604020202020204" pitchFamily="34" charset="0"/>
        <a:buChar char="•"/>
        <a:defRPr sz="2800" kern="1200">
          <a:solidFill>
            <a:schemeClr val="bg2"/>
          </a:solidFill>
          <a:latin typeface="+mn-lt"/>
          <a:ea typeface="+mn-ea"/>
          <a:cs typeface="+mn-cs"/>
        </a:defRPr>
      </a:lvl1pPr>
      <a:lvl2pPr marL="685800" indent="-228600" algn="l" defTabSz="914400" rtl="0" eaLnBrk="1" latinLnBrk="0" hangingPunct="1">
        <a:lnSpc>
          <a:spcPct val="100000"/>
        </a:lnSpc>
        <a:spcBef>
          <a:spcPts val="500"/>
        </a:spcBef>
        <a:spcAft>
          <a:spcPts val="1200"/>
        </a:spcAft>
        <a:buFont typeface="Arial" panose="020B0604020202020204" pitchFamily="34" charset="0"/>
        <a:buChar char="•"/>
        <a:defRPr sz="2400" kern="1200">
          <a:solidFill>
            <a:schemeClr val="bg2"/>
          </a:solidFill>
          <a:latin typeface="+mn-lt"/>
          <a:ea typeface="+mn-ea"/>
          <a:cs typeface="+mn-cs"/>
        </a:defRPr>
      </a:lvl2pPr>
      <a:lvl3pPr marL="1143000" indent="-228600" algn="l" defTabSz="914400" rtl="0" eaLnBrk="1" latinLnBrk="0" hangingPunct="1">
        <a:lnSpc>
          <a:spcPct val="100000"/>
        </a:lnSpc>
        <a:spcBef>
          <a:spcPts val="500"/>
        </a:spcBef>
        <a:spcAft>
          <a:spcPts val="1200"/>
        </a:spcAft>
        <a:buFont typeface="Arial" panose="020B0604020202020204" pitchFamily="34" charset="0"/>
        <a:buChar char="•"/>
        <a:defRPr sz="2000" kern="1200">
          <a:solidFill>
            <a:schemeClr val="bg2"/>
          </a:solidFill>
          <a:latin typeface="+mn-lt"/>
          <a:ea typeface="+mn-ea"/>
          <a:cs typeface="+mn-cs"/>
        </a:defRPr>
      </a:lvl3pPr>
      <a:lvl4pPr marL="1600200" indent="-228600" algn="l" defTabSz="914400" rtl="0" eaLnBrk="1" latinLnBrk="0" hangingPunct="1">
        <a:lnSpc>
          <a:spcPct val="10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4pPr>
      <a:lvl5pPr marL="2057400" indent="-228600" algn="l" defTabSz="914400" rtl="0" eaLnBrk="1" latinLnBrk="0" hangingPunct="1">
        <a:lnSpc>
          <a:spcPct val="100000"/>
        </a:lnSpc>
        <a:spcBef>
          <a:spcPts val="500"/>
        </a:spcBef>
        <a:spcAft>
          <a:spcPts val="1200"/>
        </a:spcAft>
        <a:buFont typeface="Arial" panose="020B0604020202020204" pitchFamily="34" charset="0"/>
        <a:buChar char="•"/>
        <a:defRPr sz="1800" kern="1200">
          <a:solidFill>
            <a:schemeClr val="bg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1E00064C-557B-E4C7-1781-53879A6E5B1E}"/>
              </a:ext>
            </a:extLst>
          </p:cNvPr>
          <p:cNvGrpSpPr/>
          <p:nvPr/>
        </p:nvGrpSpPr>
        <p:grpSpPr>
          <a:xfrm>
            <a:off x="3011046" y="4160215"/>
            <a:ext cx="6169908" cy="2324099"/>
            <a:chOff x="4305300" y="6629399"/>
            <a:chExt cx="9314834" cy="3508739"/>
          </a:xfrm>
        </p:grpSpPr>
        <p:sp>
          <p:nvSpPr>
            <p:cNvPr id="3" name="Shape">
              <a:extLst>
                <a:ext uri="{FF2B5EF4-FFF2-40B4-BE49-F238E27FC236}">
                  <a16:creationId xmlns:a16="http://schemas.microsoft.com/office/drawing/2014/main" id="{DD9F1D25-F582-159B-5C1C-38E3469BC44F}"/>
                </a:ext>
              </a:extLst>
            </p:cNvPr>
            <p:cNvSpPr/>
            <p:nvPr/>
          </p:nvSpPr>
          <p:spPr>
            <a:xfrm>
              <a:off x="7518400" y="6629399"/>
              <a:ext cx="909320" cy="1337311"/>
            </a:xfrm>
            <a:custGeom>
              <a:avLst/>
              <a:gdLst/>
              <a:ahLst/>
              <a:cxnLst>
                <a:cxn ang="0">
                  <a:pos x="wd2" y="hd2"/>
                </a:cxn>
                <a:cxn ang="5400000">
                  <a:pos x="wd2" y="hd2"/>
                </a:cxn>
                <a:cxn ang="10800000">
                  <a:pos x="wd2" y="hd2"/>
                </a:cxn>
                <a:cxn ang="16200000">
                  <a:pos x="wd2" y="hd2"/>
                </a:cxn>
              </a:cxnLst>
              <a:rect l="0" t="0" r="r" b="b"/>
              <a:pathLst>
                <a:path w="21600" h="21600" extrusionOk="0">
                  <a:moveTo>
                    <a:pt x="3620" y="16103"/>
                  </a:moveTo>
                  <a:cubicBezTo>
                    <a:pt x="5822" y="16410"/>
                    <a:pt x="7482" y="16554"/>
                    <a:pt x="8598" y="16554"/>
                  </a:cubicBezTo>
                  <a:cubicBezTo>
                    <a:pt x="9714" y="16554"/>
                    <a:pt x="10710" y="16308"/>
                    <a:pt x="11615" y="15836"/>
                  </a:cubicBezTo>
                  <a:cubicBezTo>
                    <a:pt x="12520" y="15364"/>
                    <a:pt x="13032" y="14605"/>
                    <a:pt x="13183" y="13579"/>
                  </a:cubicBezTo>
                  <a:cubicBezTo>
                    <a:pt x="11705" y="13867"/>
                    <a:pt x="10529" y="13990"/>
                    <a:pt x="9654" y="13990"/>
                  </a:cubicBezTo>
                  <a:cubicBezTo>
                    <a:pt x="6577" y="13990"/>
                    <a:pt x="4193" y="13415"/>
                    <a:pt x="2504" y="12226"/>
                  </a:cubicBezTo>
                  <a:cubicBezTo>
                    <a:pt x="815" y="11056"/>
                    <a:pt x="0" y="9395"/>
                    <a:pt x="0" y="7241"/>
                  </a:cubicBezTo>
                  <a:cubicBezTo>
                    <a:pt x="0" y="5087"/>
                    <a:pt x="965" y="3344"/>
                    <a:pt x="2896" y="2010"/>
                  </a:cubicBezTo>
                  <a:cubicBezTo>
                    <a:pt x="4827" y="677"/>
                    <a:pt x="7451" y="0"/>
                    <a:pt x="10800" y="0"/>
                  </a:cubicBezTo>
                  <a:cubicBezTo>
                    <a:pt x="14149" y="0"/>
                    <a:pt x="16803" y="800"/>
                    <a:pt x="18704" y="2400"/>
                  </a:cubicBezTo>
                  <a:cubicBezTo>
                    <a:pt x="20635" y="4000"/>
                    <a:pt x="21600" y="6359"/>
                    <a:pt x="21600" y="9477"/>
                  </a:cubicBezTo>
                  <a:cubicBezTo>
                    <a:pt x="21600" y="13374"/>
                    <a:pt x="20574" y="16369"/>
                    <a:pt x="18523" y="18462"/>
                  </a:cubicBezTo>
                  <a:cubicBezTo>
                    <a:pt x="16472" y="20554"/>
                    <a:pt x="13455" y="21600"/>
                    <a:pt x="9412" y="21600"/>
                  </a:cubicBezTo>
                  <a:cubicBezTo>
                    <a:pt x="4404" y="21600"/>
                    <a:pt x="1931" y="21026"/>
                    <a:pt x="1931" y="19897"/>
                  </a:cubicBezTo>
                  <a:cubicBezTo>
                    <a:pt x="1931" y="19303"/>
                    <a:pt x="2112" y="18523"/>
                    <a:pt x="2474" y="17538"/>
                  </a:cubicBezTo>
                  <a:cubicBezTo>
                    <a:pt x="2806" y="16574"/>
                    <a:pt x="3198" y="16103"/>
                    <a:pt x="3620" y="16103"/>
                  </a:cubicBezTo>
                  <a:close/>
                  <a:moveTo>
                    <a:pt x="10710" y="5415"/>
                  </a:moveTo>
                  <a:cubicBezTo>
                    <a:pt x="9774" y="5415"/>
                    <a:pt x="9050" y="5620"/>
                    <a:pt x="8537" y="6031"/>
                  </a:cubicBezTo>
                  <a:cubicBezTo>
                    <a:pt x="8025" y="6441"/>
                    <a:pt x="7753" y="6974"/>
                    <a:pt x="7753" y="7610"/>
                  </a:cubicBezTo>
                  <a:cubicBezTo>
                    <a:pt x="7753" y="8246"/>
                    <a:pt x="8055" y="8759"/>
                    <a:pt x="8658" y="9149"/>
                  </a:cubicBezTo>
                  <a:cubicBezTo>
                    <a:pt x="9261" y="9538"/>
                    <a:pt x="10046" y="9723"/>
                    <a:pt x="10981" y="9723"/>
                  </a:cubicBezTo>
                  <a:cubicBezTo>
                    <a:pt x="11916" y="9723"/>
                    <a:pt x="12701" y="9579"/>
                    <a:pt x="13274" y="9313"/>
                  </a:cubicBezTo>
                  <a:cubicBezTo>
                    <a:pt x="13274" y="7938"/>
                    <a:pt x="13093" y="6933"/>
                    <a:pt x="12701" y="6338"/>
                  </a:cubicBezTo>
                  <a:cubicBezTo>
                    <a:pt x="12308" y="5723"/>
                    <a:pt x="11645" y="5415"/>
                    <a:pt x="10710" y="5415"/>
                  </a:cubicBezTo>
                  <a:close/>
                </a:path>
              </a:pathLst>
            </a:custGeom>
            <a:solidFill>
              <a:srgbClr val="D4D7D6"/>
            </a:solidFill>
            <a:ln w="12700">
              <a:miter lim="400000"/>
            </a:ln>
          </p:spPr>
          <p:txBody>
            <a:bodyPr lIns="38100" tIns="38100" rIns="38100" bIns="38100" anchor="ctr"/>
            <a:lstStyle/>
            <a:p>
              <a:pPr>
                <a:defRPr sz="3000">
                  <a:solidFill>
                    <a:srgbClr val="FFFFFF"/>
                  </a:solidFill>
                </a:defRPr>
              </a:pPr>
              <a:endParaRPr/>
            </a:p>
          </p:txBody>
        </p:sp>
        <p:sp>
          <p:nvSpPr>
            <p:cNvPr id="4" name="Shape">
              <a:extLst>
                <a:ext uri="{FF2B5EF4-FFF2-40B4-BE49-F238E27FC236}">
                  <a16:creationId xmlns:a16="http://schemas.microsoft.com/office/drawing/2014/main" id="{E93BF0B1-85F9-699E-84C2-2E280044B83F}"/>
                </a:ext>
              </a:extLst>
            </p:cNvPr>
            <p:cNvSpPr/>
            <p:nvPr/>
          </p:nvSpPr>
          <p:spPr>
            <a:xfrm>
              <a:off x="8534399" y="7594600"/>
              <a:ext cx="350521" cy="361950"/>
            </a:xfrm>
            <a:custGeom>
              <a:avLst/>
              <a:gdLst/>
              <a:ahLst/>
              <a:cxnLst>
                <a:cxn ang="0">
                  <a:pos x="wd2" y="hd2"/>
                </a:cxn>
                <a:cxn ang="5400000">
                  <a:pos x="wd2" y="hd2"/>
                </a:cxn>
                <a:cxn ang="10800000">
                  <a:pos x="wd2" y="hd2"/>
                </a:cxn>
                <a:cxn ang="16200000">
                  <a:pos x="wd2" y="hd2"/>
                </a:cxn>
              </a:cxnLst>
              <a:rect l="0" t="0" r="r" b="b"/>
              <a:pathLst>
                <a:path w="21600" h="21600" extrusionOk="0">
                  <a:moveTo>
                    <a:pt x="21600" y="20842"/>
                  </a:moveTo>
                  <a:cubicBezTo>
                    <a:pt x="21600" y="21373"/>
                    <a:pt x="18000" y="21600"/>
                    <a:pt x="10800" y="21600"/>
                  </a:cubicBezTo>
                  <a:cubicBezTo>
                    <a:pt x="3600" y="21600"/>
                    <a:pt x="0" y="21373"/>
                    <a:pt x="0" y="20918"/>
                  </a:cubicBezTo>
                  <a:lnTo>
                    <a:pt x="0" y="985"/>
                  </a:lnTo>
                  <a:cubicBezTo>
                    <a:pt x="0" y="303"/>
                    <a:pt x="3600" y="0"/>
                    <a:pt x="10800" y="0"/>
                  </a:cubicBezTo>
                  <a:cubicBezTo>
                    <a:pt x="18000" y="0"/>
                    <a:pt x="21600" y="152"/>
                    <a:pt x="21600" y="531"/>
                  </a:cubicBezTo>
                  <a:lnTo>
                    <a:pt x="21600" y="20842"/>
                  </a:lnTo>
                  <a:close/>
                </a:path>
              </a:pathLst>
            </a:custGeom>
            <a:solidFill>
              <a:srgbClr val="D4D7D6"/>
            </a:solidFill>
            <a:ln w="12700">
              <a:miter lim="400000"/>
            </a:ln>
          </p:spPr>
          <p:txBody>
            <a:bodyPr lIns="38100" tIns="38100" rIns="38100" bIns="38100" anchor="ctr"/>
            <a:lstStyle/>
            <a:p>
              <a:pPr>
                <a:defRPr sz="3000">
                  <a:solidFill>
                    <a:srgbClr val="FFFFFF"/>
                  </a:solidFill>
                </a:defRPr>
              </a:pPr>
              <a:endParaRPr/>
            </a:p>
          </p:txBody>
        </p:sp>
        <p:sp>
          <p:nvSpPr>
            <p:cNvPr id="5" name="Shape">
              <a:extLst>
                <a:ext uri="{FF2B5EF4-FFF2-40B4-BE49-F238E27FC236}">
                  <a16:creationId xmlns:a16="http://schemas.microsoft.com/office/drawing/2014/main" id="{F4DDD526-4E5A-F228-5CAA-1298E2FA70D9}"/>
                </a:ext>
              </a:extLst>
            </p:cNvPr>
            <p:cNvSpPr/>
            <p:nvPr/>
          </p:nvSpPr>
          <p:spPr>
            <a:xfrm>
              <a:off x="8940800" y="6642099"/>
              <a:ext cx="633731" cy="1300481"/>
            </a:xfrm>
            <a:custGeom>
              <a:avLst/>
              <a:gdLst/>
              <a:ahLst/>
              <a:cxnLst>
                <a:cxn ang="0">
                  <a:pos x="wd2" y="hd2"/>
                </a:cxn>
                <a:cxn ang="5400000">
                  <a:pos x="wd2" y="hd2"/>
                </a:cxn>
                <a:cxn ang="10800000">
                  <a:pos x="wd2" y="hd2"/>
                </a:cxn>
                <a:cxn ang="16200000">
                  <a:pos x="wd2" y="hd2"/>
                </a:cxn>
              </a:cxnLst>
              <a:rect l="0" t="0" r="r" b="b"/>
              <a:pathLst>
                <a:path w="21600" h="21600" extrusionOk="0">
                  <a:moveTo>
                    <a:pt x="21557" y="21073"/>
                  </a:moveTo>
                  <a:cubicBezTo>
                    <a:pt x="21557" y="21431"/>
                    <a:pt x="19436" y="21600"/>
                    <a:pt x="15150" y="21600"/>
                  </a:cubicBezTo>
                  <a:cubicBezTo>
                    <a:pt x="10865" y="21600"/>
                    <a:pt x="8744" y="21431"/>
                    <a:pt x="8744" y="21073"/>
                  </a:cubicBezTo>
                  <a:lnTo>
                    <a:pt x="8744" y="5864"/>
                  </a:lnTo>
                  <a:lnTo>
                    <a:pt x="1905" y="5885"/>
                  </a:lnTo>
                  <a:cubicBezTo>
                    <a:pt x="649" y="5885"/>
                    <a:pt x="0" y="4894"/>
                    <a:pt x="0" y="2932"/>
                  </a:cubicBezTo>
                  <a:cubicBezTo>
                    <a:pt x="0" y="2257"/>
                    <a:pt x="130" y="1603"/>
                    <a:pt x="433" y="949"/>
                  </a:cubicBezTo>
                  <a:cubicBezTo>
                    <a:pt x="693" y="316"/>
                    <a:pt x="1169" y="0"/>
                    <a:pt x="1861" y="0"/>
                  </a:cubicBezTo>
                  <a:lnTo>
                    <a:pt x="19219" y="0"/>
                  </a:lnTo>
                  <a:cubicBezTo>
                    <a:pt x="19955" y="0"/>
                    <a:pt x="20518" y="84"/>
                    <a:pt x="20951" y="232"/>
                  </a:cubicBezTo>
                  <a:cubicBezTo>
                    <a:pt x="21384" y="380"/>
                    <a:pt x="21600" y="570"/>
                    <a:pt x="21600" y="802"/>
                  </a:cubicBezTo>
                  <a:lnTo>
                    <a:pt x="21600" y="21073"/>
                  </a:lnTo>
                  <a:close/>
                </a:path>
              </a:pathLst>
            </a:custGeom>
            <a:solidFill>
              <a:srgbClr val="D4D7D6"/>
            </a:solidFill>
            <a:ln w="12700">
              <a:miter lim="400000"/>
            </a:ln>
          </p:spPr>
          <p:txBody>
            <a:bodyPr lIns="38100" tIns="38100" rIns="38100" bIns="38100" anchor="ctr"/>
            <a:lstStyle/>
            <a:p>
              <a:pPr>
                <a:defRPr sz="3000">
                  <a:solidFill>
                    <a:srgbClr val="FFFFFF"/>
                  </a:solidFill>
                </a:defRPr>
              </a:pPr>
              <a:endParaRPr/>
            </a:p>
          </p:txBody>
        </p:sp>
        <p:sp>
          <p:nvSpPr>
            <p:cNvPr id="6" name="Shape">
              <a:extLst>
                <a:ext uri="{FF2B5EF4-FFF2-40B4-BE49-F238E27FC236}">
                  <a16:creationId xmlns:a16="http://schemas.microsoft.com/office/drawing/2014/main" id="{02A6626D-9E26-A475-6E88-3DB5040D035B}"/>
                </a:ext>
              </a:extLst>
            </p:cNvPr>
            <p:cNvSpPr/>
            <p:nvPr/>
          </p:nvSpPr>
          <p:spPr>
            <a:xfrm>
              <a:off x="9702800" y="6642099"/>
              <a:ext cx="633731" cy="1300481"/>
            </a:xfrm>
            <a:custGeom>
              <a:avLst/>
              <a:gdLst/>
              <a:ahLst/>
              <a:cxnLst>
                <a:cxn ang="0">
                  <a:pos x="wd2" y="hd2"/>
                </a:cxn>
                <a:cxn ang="5400000">
                  <a:pos x="wd2" y="hd2"/>
                </a:cxn>
                <a:cxn ang="10800000">
                  <a:pos x="wd2" y="hd2"/>
                </a:cxn>
                <a:cxn ang="16200000">
                  <a:pos x="wd2" y="hd2"/>
                </a:cxn>
              </a:cxnLst>
              <a:rect l="0" t="0" r="r" b="b"/>
              <a:pathLst>
                <a:path w="21600" h="21600" extrusionOk="0">
                  <a:moveTo>
                    <a:pt x="21557" y="21073"/>
                  </a:moveTo>
                  <a:cubicBezTo>
                    <a:pt x="21557" y="21431"/>
                    <a:pt x="19436" y="21600"/>
                    <a:pt x="15150" y="21600"/>
                  </a:cubicBezTo>
                  <a:cubicBezTo>
                    <a:pt x="10865" y="21600"/>
                    <a:pt x="8744" y="21431"/>
                    <a:pt x="8744" y="21073"/>
                  </a:cubicBezTo>
                  <a:lnTo>
                    <a:pt x="8744" y="5864"/>
                  </a:lnTo>
                  <a:lnTo>
                    <a:pt x="1905" y="5885"/>
                  </a:lnTo>
                  <a:cubicBezTo>
                    <a:pt x="649" y="5885"/>
                    <a:pt x="0" y="4894"/>
                    <a:pt x="0" y="2932"/>
                  </a:cubicBezTo>
                  <a:cubicBezTo>
                    <a:pt x="0" y="2257"/>
                    <a:pt x="130" y="1603"/>
                    <a:pt x="433" y="949"/>
                  </a:cubicBezTo>
                  <a:cubicBezTo>
                    <a:pt x="693" y="316"/>
                    <a:pt x="1169" y="0"/>
                    <a:pt x="1861" y="0"/>
                  </a:cubicBezTo>
                  <a:lnTo>
                    <a:pt x="19219" y="0"/>
                  </a:lnTo>
                  <a:cubicBezTo>
                    <a:pt x="19955" y="0"/>
                    <a:pt x="20518" y="84"/>
                    <a:pt x="20951" y="232"/>
                  </a:cubicBezTo>
                  <a:cubicBezTo>
                    <a:pt x="21384" y="380"/>
                    <a:pt x="21600" y="570"/>
                    <a:pt x="21600" y="802"/>
                  </a:cubicBezTo>
                  <a:lnTo>
                    <a:pt x="21600" y="21073"/>
                  </a:lnTo>
                  <a:close/>
                </a:path>
              </a:pathLst>
            </a:custGeom>
            <a:solidFill>
              <a:srgbClr val="D4D7D6"/>
            </a:solidFill>
            <a:ln w="12700">
              <a:miter lim="400000"/>
            </a:ln>
          </p:spPr>
          <p:txBody>
            <a:bodyPr lIns="38100" tIns="38100" rIns="38100" bIns="38100" anchor="ctr"/>
            <a:lstStyle/>
            <a:p>
              <a:pPr>
                <a:defRPr sz="3000">
                  <a:solidFill>
                    <a:srgbClr val="FFFFFF"/>
                  </a:solidFill>
                </a:defRPr>
              </a:pPr>
              <a:endParaRPr/>
            </a:p>
          </p:txBody>
        </p:sp>
        <p:sp>
          <p:nvSpPr>
            <p:cNvPr id="7" name="Shape">
              <a:extLst>
                <a:ext uri="{FF2B5EF4-FFF2-40B4-BE49-F238E27FC236}">
                  <a16:creationId xmlns:a16="http://schemas.microsoft.com/office/drawing/2014/main" id="{C4411483-EB2E-4C1D-451E-85F617BE22DD}"/>
                </a:ext>
              </a:extLst>
            </p:cNvPr>
            <p:cNvSpPr/>
            <p:nvPr/>
          </p:nvSpPr>
          <p:spPr>
            <a:xfrm>
              <a:off x="4305300" y="8293100"/>
              <a:ext cx="772161" cy="1115061"/>
            </a:xfrm>
            <a:custGeom>
              <a:avLst/>
              <a:gdLst/>
              <a:ahLst/>
              <a:cxnLst>
                <a:cxn ang="0">
                  <a:pos x="wd2" y="hd2"/>
                </a:cxn>
                <a:cxn ang="5400000">
                  <a:pos x="wd2" y="hd2"/>
                </a:cxn>
                <a:cxn ang="10800000">
                  <a:pos x="wd2" y="hd2"/>
                </a:cxn>
                <a:cxn ang="16200000">
                  <a:pos x="wd2" y="hd2"/>
                </a:cxn>
              </a:cxnLst>
              <a:rect l="0" t="0" r="r" b="b"/>
              <a:pathLst>
                <a:path w="21600" h="21600" extrusionOk="0">
                  <a:moveTo>
                    <a:pt x="4050" y="21600"/>
                  </a:moveTo>
                  <a:cubicBezTo>
                    <a:pt x="1350" y="21600"/>
                    <a:pt x="0" y="21403"/>
                    <a:pt x="0" y="20985"/>
                  </a:cubicBezTo>
                  <a:lnTo>
                    <a:pt x="0" y="1058"/>
                  </a:lnTo>
                  <a:cubicBezTo>
                    <a:pt x="0" y="369"/>
                    <a:pt x="462" y="0"/>
                    <a:pt x="1386" y="0"/>
                  </a:cubicBezTo>
                  <a:lnTo>
                    <a:pt x="9201" y="0"/>
                  </a:lnTo>
                  <a:cubicBezTo>
                    <a:pt x="13571" y="0"/>
                    <a:pt x="16733" y="615"/>
                    <a:pt x="18687" y="1870"/>
                  </a:cubicBezTo>
                  <a:cubicBezTo>
                    <a:pt x="20641" y="3124"/>
                    <a:pt x="21600" y="4945"/>
                    <a:pt x="21600" y="7307"/>
                  </a:cubicBezTo>
                  <a:cubicBezTo>
                    <a:pt x="21600" y="9275"/>
                    <a:pt x="20676" y="11071"/>
                    <a:pt x="18829" y="12719"/>
                  </a:cubicBezTo>
                  <a:cubicBezTo>
                    <a:pt x="17905" y="13531"/>
                    <a:pt x="16555" y="14195"/>
                    <a:pt x="14779" y="14687"/>
                  </a:cubicBezTo>
                  <a:cubicBezTo>
                    <a:pt x="13003" y="15179"/>
                    <a:pt x="10942" y="15425"/>
                    <a:pt x="8562" y="15425"/>
                  </a:cubicBezTo>
                  <a:lnTo>
                    <a:pt x="8562" y="20936"/>
                  </a:lnTo>
                  <a:cubicBezTo>
                    <a:pt x="8562" y="21182"/>
                    <a:pt x="7993" y="21354"/>
                    <a:pt x="6892" y="21452"/>
                  </a:cubicBezTo>
                  <a:cubicBezTo>
                    <a:pt x="5791" y="21551"/>
                    <a:pt x="4867" y="21600"/>
                    <a:pt x="4050" y="21600"/>
                  </a:cubicBezTo>
                  <a:close/>
                  <a:moveTo>
                    <a:pt x="8597" y="5338"/>
                  </a:moveTo>
                  <a:lnTo>
                    <a:pt x="8597" y="10210"/>
                  </a:lnTo>
                  <a:lnTo>
                    <a:pt x="9166" y="10210"/>
                  </a:lnTo>
                  <a:cubicBezTo>
                    <a:pt x="10196" y="10210"/>
                    <a:pt x="11084" y="9988"/>
                    <a:pt x="11795" y="9521"/>
                  </a:cubicBezTo>
                  <a:cubicBezTo>
                    <a:pt x="12505" y="9078"/>
                    <a:pt x="12861" y="8438"/>
                    <a:pt x="12861" y="7602"/>
                  </a:cubicBezTo>
                  <a:cubicBezTo>
                    <a:pt x="12861" y="6790"/>
                    <a:pt x="12612" y="6200"/>
                    <a:pt x="12114" y="5855"/>
                  </a:cubicBezTo>
                  <a:cubicBezTo>
                    <a:pt x="11617" y="5511"/>
                    <a:pt x="10764" y="5339"/>
                    <a:pt x="9521" y="5339"/>
                  </a:cubicBezTo>
                  <a:lnTo>
                    <a:pt x="8597" y="5339"/>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8" name="Shape">
              <a:extLst>
                <a:ext uri="{FF2B5EF4-FFF2-40B4-BE49-F238E27FC236}">
                  <a16:creationId xmlns:a16="http://schemas.microsoft.com/office/drawing/2014/main" id="{971153F6-C825-5AD7-CA32-ED186C4A37A7}"/>
                </a:ext>
              </a:extLst>
            </p:cNvPr>
            <p:cNvSpPr/>
            <p:nvPr/>
          </p:nvSpPr>
          <p:spPr>
            <a:xfrm>
              <a:off x="5067299" y="8293100"/>
              <a:ext cx="989332" cy="1112519"/>
            </a:xfrm>
            <a:custGeom>
              <a:avLst/>
              <a:gdLst/>
              <a:ahLst/>
              <a:cxnLst>
                <a:cxn ang="0">
                  <a:pos x="wd2" y="hd2"/>
                </a:cxn>
                <a:cxn ang="5400000">
                  <a:pos x="wd2" y="hd2"/>
                </a:cxn>
                <a:cxn ang="10800000">
                  <a:pos x="wd2" y="hd2"/>
                </a:cxn>
                <a:cxn ang="16200000">
                  <a:pos x="wd2" y="hd2"/>
                </a:cxn>
              </a:cxnLst>
              <a:rect l="0" t="0" r="r" b="b"/>
              <a:pathLst>
                <a:path w="21600" h="21600" extrusionOk="0">
                  <a:moveTo>
                    <a:pt x="17524" y="21600"/>
                  </a:moveTo>
                  <a:cubicBezTo>
                    <a:pt x="15500" y="21600"/>
                    <a:pt x="14418" y="21304"/>
                    <a:pt x="14252" y="20737"/>
                  </a:cubicBezTo>
                  <a:lnTo>
                    <a:pt x="13115" y="16767"/>
                  </a:lnTo>
                  <a:lnTo>
                    <a:pt x="7597" y="16767"/>
                  </a:lnTo>
                  <a:lnTo>
                    <a:pt x="6599" y="20589"/>
                  </a:lnTo>
                  <a:cubicBezTo>
                    <a:pt x="6461" y="21230"/>
                    <a:pt x="5351" y="21551"/>
                    <a:pt x="3272" y="21551"/>
                  </a:cubicBezTo>
                  <a:cubicBezTo>
                    <a:pt x="2163" y="21551"/>
                    <a:pt x="1331" y="21501"/>
                    <a:pt x="804" y="21378"/>
                  </a:cubicBezTo>
                  <a:cubicBezTo>
                    <a:pt x="277" y="21255"/>
                    <a:pt x="0" y="21181"/>
                    <a:pt x="0" y="21107"/>
                  </a:cubicBezTo>
                  <a:lnTo>
                    <a:pt x="6128" y="247"/>
                  </a:lnTo>
                  <a:cubicBezTo>
                    <a:pt x="6128" y="74"/>
                    <a:pt x="7708" y="0"/>
                    <a:pt x="10869" y="0"/>
                  </a:cubicBezTo>
                  <a:cubicBezTo>
                    <a:pt x="14030" y="0"/>
                    <a:pt x="15611" y="74"/>
                    <a:pt x="15611" y="247"/>
                  </a:cubicBezTo>
                  <a:lnTo>
                    <a:pt x="21600" y="21156"/>
                  </a:lnTo>
                  <a:cubicBezTo>
                    <a:pt x="21600" y="21304"/>
                    <a:pt x="21073" y="21403"/>
                    <a:pt x="19992" y="21501"/>
                  </a:cubicBezTo>
                  <a:cubicBezTo>
                    <a:pt x="18994" y="21551"/>
                    <a:pt x="18162" y="21600"/>
                    <a:pt x="17524" y="21600"/>
                  </a:cubicBezTo>
                  <a:close/>
                  <a:moveTo>
                    <a:pt x="8485" y="12822"/>
                  </a:moveTo>
                  <a:lnTo>
                    <a:pt x="12117" y="12822"/>
                  </a:lnTo>
                  <a:lnTo>
                    <a:pt x="10564" y="6436"/>
                  </a:lnTo>
                  <a:lnTo>
                    <a:pt x="10342" y="6436"/>
                  </a:lnTo>
                  <a:lnTo>
                    <a:pt x="8485" y="1282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9" name="Shape">
              <a:extLst>
                <a:ext uri="{FF2B5EF4-FFF2-40B4-BE49-F238E27FC236}">
                  <a16:creationId xmlns:a16="http://schemas.microsoft.com/office/drawing/2014/main" id="{3CCC4317-549E-80D4-CF38-DA56FB2EB0E3}"/>
                </a:ext>
              </a:extLst>
            </p:cNvPr>
            <p:cNvSpPr/>
            <p:nvPr/>
          </p:nvSpPr>
          <p:spPr>
            <a:xfrm>
              <a:off x="6045199" y="8293100"/>
              <a:ext cx="777241" cy="1118869"/>
            </a:xfrm>
            <a:custGeom>
              <a:avLst/>
              <a:gdLst/>
              <a:ahLst/>
              <a:cxnLst>
                <a:cxn ang="0">
                  <a:pos x="wd2" y="hd2"/>
                </a:cxn>
                <a:cxn ang="5400000">
                  <a:pos x="wd2" y="hd2"/>
                </a:cxn>
                <a:cxn ang="10800000">
                  <a:pos x="wd2" y="hd2"/>
                </a:cxn>
                <a:cxn ang="16200000">
                  <a:pos x="wd2" y="hd2"/>
                </a:cxn>
              </a:cxnLst>
              <a:rect l="0" t="0" r="r" b="b"/>
              <a:pathLst>
                <a:path w="21600" h="21600" extrusionOk="0">
                  <a:moveTo>
                    <a:pt x="15247" y="20987"/>
                  </a:moveTo>
                  <a:cubicBezTo>
                    <a:pt x="15247" y="21404"/>
                    <a:pt x="13800" y="21600"/>
                    <a:pt x="10871" y="21600"/>
                  </a:cubicBezTo>
                  <a:cubicBezTo>
                    <a:pt x="7941" y="21600"/>
                    <a:pt x="6494" y="21404"/>
                    <a:pt x="6494" y="20987"/>
                  </a:cubicBezTo>
                  <a:lnTo>
                    <a:pt x="6494" y="5590"/>
                  </a:lnTo>
                  <a:lnTo>
                    <a:pt x="1200" y="5590"/>
                  </a:lnTo>
                  <a:cubicBezTo>
                    <a:pt x="706" y="5590"/>
                    <a:pt x="353" y="5124"/>
                    <a:pt x="141" y="4168"/>
                  </a:cubicBezTo>
                  <a:cubicBezTo>
                    <a:pt x="35" y="3727"/>
                    <a:pt x="0" y="3261"/>
                    <a:pt x="0" y="2795"/>
                  </a:cubicBezTo>
                  <a:cubicBezTo>
                    <a:pt x="0" y="2329"/>
                    <a:pt x="35" y="1863"/>
                    <a:pt x="141" y="1422"/>
                  </a:cubicBezTo>
                  <a:cubicBezTo>
                    <a:pt x="353" y="490"/>
                    <a:pt x="706" y="0"/>
                    <a:pt x="1200" y="0"/>
                  </a:cubicBezTo>
                  <a:lnTo>
                    <a:pt x="20400" y="0"/>
                  </a:lnTo>
                  <a:cubicBezTo>
                    <a:pt x="20894" y="0"/>
                    <a:pt x="21247" y="466"/>
                    <a:pt x="21459" y="1422"/>
                  </a:cubicBezTo>
                  <a:cubicBezTo>
                    <a:pt x="21529" y="1863"/>
                    <a:pt x="21600" y="2329"/>
                    <a:pt x="21600" y="2795"/>
                  </a:cubicBezTo>
                  <a:cubicBezTo>
                    <a:pt x="21600" y="3261"/>
                    <a:pt x="21565" y="3727"/>
                    <a:pt x="21459" y="4168"/>
                  </a:cubicBezTo>
                  <a:cubicBezTo>
                    <a:pt x="21247" y="5100"/>
                    <a:pt x="20894" y="5590"/>
                    <a:pt x="20400" y="5590"/>
                  </a:cubicBezTo>
                  <a:lnTo>
                    <a:pt x="15247" y="5590"/>
                  </a:lnTo>
                  <a:lnTo>
                    <a:pt x="15247" y="2098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B7B0FD42-6397-E958-2F40-361CD0614E9F}"/>
                </a:ext>
              </a:extLst>
            </p:cNvPr>
            <p:cNvSpPr/>
            <p:nvPr/>
          </p:nvSpPr>
          <p:spPr>
            <a:xfrm>
              <a:off x="6921500" y="8293100"/>
              <a:ext cx="834390" cy="1122681"/>
            </a:xfrm>
            <a:custGeom>
              <a:avLst/>
              <a:gdLst/>
              <a:ahLst/>
              <a:cxnLst>
                <a:cxn ang="0">
                  <a:pos x="wd2" y="hd2"/>
                </a:cxn>
                <a:cxn ang="5400000">
                  <a:pos x="wd2" y="hd2"/>
                </a:cxn>
                <a:cxn ang="10800000">
                  <a:pos x="wd2" y="hd2"/>
                </a:cxn>
                <a:cxn ang="16200000">
                  <a:pos x="wd2" y="hd2"/>
                </a:cxn>
              </a:cxnLst>
              <a:rect l="0" t="0" r="r" b="b"/>
              <a:pathLst>
                <a:path w="21600" h="21600" extrusionOk="0">
                  <a:moveTo>
                    <a:pt x="7858" y="20965"/>
                  </a:moveTo>
                  <a:cubicBezTo>
                    <a:pt x="7858" y="21282"/>
                    <a:pt x="6542" y="21453"/>
                    <a:pt x="3945" y="21453"/>
                  </a:cubicBezTo>
                  <a:cubicBezTo>
                    <a:pt x="1315" y="21453"/>
                    <a:pt x="0" y="21307"/>
                    <a:pt x="0" y="20989"/>
                  </a:cubicBezTo>
                  <a:lnTo>
                    <a:pt x="0" y="1075"/>
                  </a:lnTo>
                  <a:cubicBezTo>
                    <a:pt x="0" y="367"/>
                    <a:pt x="493" y="0"/>
                    <a:pt x="1512" y="0"/>
                  </a:cubicBezTo>
                  <a:lnTo>
                    <a:pt x="9370" y="0"/>
                  </a:lnTo>
                  <a:cubicBezTo>
                    <a:pt x="16570" y="0"/>
                    <a:pt x="20186" y="2077"/>
                    <a:pt x="20186" y="6255"/>
                  </a:cubicBezTo>
                  <a:cubicBezTo>
                    <a:pt x="20186" y="7526"/>
                    <a:pt x="19858" y="8674"/>
                    <a:pt x="19200" y="9700"/>
                  </a:cubicBezTo>
                  <a:cubicBezTo>
                    <a:pt x="18542" y="10727"/>
                    <a:pt x="17622" y="11557"/>
                    <a:pt x="16405" y="12168"/>
                  </a:cubicBezTo>
                  <a:lnTo>
                    <a:pt x="21600" y="18595"/>
                  </a:lnTo>
                  <a:cubicBezTo>
                    <a:pt x="21370" y="19083"/>
                    <a:pt x="20679" y="19645"/>
                    <a:pt x="19463" y="20281"/>
                  </a:cubicBezTo>
                  <a:cubicBezTo>
                    <a:pt x="17819" y="21160"/>
                    <a:pt x="16471" y="21600"/>
                    <a:pt x="15386" y="21600"/>
                  </a:cubicBezTo>
                  <a:cubicBezTo>
                    <a:pt x="14301" y="21600"/>
                    <a:pt x="13512" y="21307"/>
                    <a:pt x="12986" y="20745"/>
                  </a:cubicBezTo>
                  <a:lnTo>
                    <a:pt x="9107" y="14050"/>
                  </a:lnTo>
                  <a:lnTo>
                    <a:pt x="7825" y="14050"/>
                  </a:lnTo>
                  <a:lnTo>
                    <a:pt x="7825" y="20965"/>
                  </a:lnTo>
                  <a:close/>
                  <a:moveTo>
                    <a:pt x="7858" y="5400"/>
                  </a:moveTo>
                  <a:lnTo>
                    <a:pt x="7858" y="9994"/>
                  </a:lnTo>
                  <a:lnTo>
                    <a:pt x="8055" y="9994"/>
                  </a:lnTo>
                  <a:cubicBezTo>
                    <a:pt x="10652" y="9994"/>
                    <a:pt x="11967" y="9187"/>
                    <a:pt x="11967" y="7575"/>
                  </a:cubicBezTo>
                  <a:cubicBezTo>
                    <a:pt x="11967" y="6842"/>
                    <a:pt x="11704" y="6304"/>
                    <a:pt x="11211" y="5938"/>
                  </a:cubicBezTo>
                  <a:cubicBezTo>
                    <a:pt x="10718" y="5571"/>
                    <a:pt x="9863" y="5400"/>
                    <a:pt x="8712" y="5400"/>
                  </a:cubicBezTo>
                  <a:lnTo>
                    <a:pt x="7858" y="540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C29F66A9-8283-43AD-D1ED-CB206D92A2F4}"/>
                </a:ext>
              </a:extLst>
            </p:cNvPr>
            <p:cNvSpPr/>
            <p:nvPr/>
          </p:nvSpPr>
          <p:spPr>
            <a:xfrm>
              <a:off x="7810499" y="8293100"/>
              <a:ext cx="626111" cy="1113793"/>
            </a:xfrm>
            <a:custGeom>
              <a:avLst/>
              <a:gdLst/>
              <a:ahLst/>
              <a:cxnLst>
                <a:cxn ang="0">
                  <a:pos x="wd2" y="hd2"/>
                </a:cxn>
                <a:cxn ang="5400000">
                  <a:pos x="wd2" y="hd2"/>
                </a:cxn>
                <a:cxn ang="10800000">
                  <a:pos x="wd2" y="hd2"/>
                </a:cxn>
                <a:cxn ang="16200000">
                  <a:pos x="wd2" y="hd2"/>
                </a:cxn>
              </a:cxnLst>
              <a:rect l="0" t="0" r="r" b="b"/>
              <a:pathLst>
                <a:path w="21600" h="21600" extrusionOk="0">
                  <a:moveTo>
                    <a:pt x="5345" y="16280"/>
                  </a:moveTo>
                  <a:lnTo>
                    <a:pt x="5345" y="5320"/>
                  </a:lnTo>
                  <a:lnTo>
                    <a:pt x="1490" y="5320"/>
                  </a:lnTo>
                  <a:cubicBezTo>
                    <a:pt x="876" y="5320"/>
                    <a:pt x="438" y="4877"/>
                    <a:pt x="175" y="3990"/>
                  </a:cubicBezTo>
                  <a:cubicBezTo>
                    <a:pt x="88" y="3547"/>
                    <a:pt x="0" y="3128"/>
                    <a:pt x="0" y="2660"/>
                  </a:cubicBezTo>
                  <a:cubicBezTo>
                    <a:pt x="0" y="2217"/>
                    <a:pt x="44" y="1773"/>
                    <a:pt x="175" y="1330"/>
                  </a:cubicBezTo>
                  <a:cubicBezTo>
                    <a:pt x="438" y="443"/>
                    <a:pt x="876" y="0"/>
                    <a:pt x="1490" y="0"/>
                  </a:cubicBezTo>
                  <a:lnTo>
                    <a:pt x="19891" y="0"/>
                  </a:lnTo>
                  <a:cubicBezTo>
                    <a:pt x="20505" y="0"/>
                    <a:pt x="20943" y="443"/>
                    <a:pt x="21162" y="1330"/>
                  </a:cubicBezTo>
                  <a:cubicBezTo>
                    <a:pt x="21293" y="1773"/>
                    <a:pt x="21381" y="2192"/>
                    <a:pt x="21381" y="2660"/>
                  </a:cubicBezTo>
                  <a:cubicBezTo>
                    <a:pt x="21381" y="3103"/>
                    <a:pt x="21293" y="3547"/>
                    <a:pt x="21162" y="3990"/>
                  </a:cubicBezTo>
                  <a:cubicBezTo>
                    <a:pt x="20943" y="4877"/>
                    <a:pt x="20505" y="5320"/>
                    <a:pt x="19891" y="5320"/>
                  </a:cubicBezTo>
                  <a:lnTo>
                    <a:pt x="16211" y="5320"/>
                  </a:lnTo>
                  <a:lnTo>
                    <a:pt x="16211" y="16280"/>
                  </a:lnTo>
                  <a:lnTo>
                    <a:pt x="20067" y="16280"/>
                  </a:lnTo>
                  <a:cubicBezTo>
                    <a:pt x="20680" y="16280"/>
                    <a:pt x="21118" y="16723"/>
                    <a:pt x="21381" y="17610"/>
                  </a:cubicBezTo>
                  <a:cubicBezTo>
                    <a:pt x="21512" y="18053"/>
                    <a:pt x="21600" y="18472"/>
                    <a:pt x="21600" y="18940"/>
                  </a:cubicBezTo>
                  <a:cubicBezTo>
                    <a:pt x="21600" y="19383"/>
                    <a:pt x="21512" y="19827"/>
                    <a:pt x="21381" y="20270"/>
                  </a:cubicBezTo>
                  <a:cubicBezTo>
                    <a:pt x="21118" y="21157"/>
                    <a:pt x="20680" y="21600"/>
                    <a:pt x="20067" y="21600"/>
                  </a:cubicBezTo>
                  <a:lnTo>
                    <a:pt x="1621" y="21600"/>
                  </a:lnTo>
                  <a:cubicBezTo>
                    <a:pt x="1008" y="21600"/>
                    <a:pt x="570" y="21157"/>
                    <a:pt x="351" y="20270"/>
                  </a:cubicBezTo>
                  <a:cubicBezTo>
                    <a:pt x="219" y="19827"/>
                    <a:pt x="131" y="19408"/>
                    <a:pt x="131" y="18940"/>
                  </a:cubicBezTo>
                  <a:cubicBezTo>
                    <a:pt x="131" y="18497"/>
                    <a:pt x="219" y="18053"/>
                    <a:pt x="351" y="17610"/>
                  </a:cubicBezTo>
                  <a:cubicBezTo>
                    <a:pt x="570" y="16723"/>
                    <a:pt x="1008" y="16280"/>
                    <a:pt x="1621" y="16280"/>
                  </a:cubicBezTo>
                  <a:lnTo>
                    <a:pt x="5345" y="1628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C22D4A6B-B1E8-0F7D-7DFA-FB851BCEF1D5}"/>
                </a:ext>
              </a:extLst>
            </p:cNvPr>
            <p:cNvSpPr/>
            <p:nvPr/>
          </p:nvSpPr>
          <p:spPr>
            <a:xfrm>
              <a:off x="8508999" y="8280400"/>
              <a:ext cx="1010921" cy="1141731"/>
            </a:xfrm>
            <a:custGeom>
              <a:avLst/>
              <a:gdLst/>
              <a:ahLst/>
              <a:cxnLst>
                <a:cxn ang="0">
                  <a:pos x="wd2" y="hd2"/>
                </a:cxn>
                <a:cxn ang="5400000">
                  <a:pos x="wd2" y="hd2"/>
                </a:cxn>
                <a:cxn ang="10800000">
                  <a:pos x="wd2" y="hd2"/>
                </a:cxn>
                <a:cxn ang="16200000">
                  <a:pos x="wd2" y="hd2"/>
                </a:cxn>
              </a:cxnLst>
              <a:rect l="0" t="0" r="r" b="b"/>
              <a:pathLst>
                <a:path w="21600" h="21600" extrusionOk="0">
                  <a:moveTo>
                    <a:pt x="10773" y="21600"/>
                  </a:moveTo>
                  <a:cubicBezTo>
                    <a:pt x="7598" y="21600"/>
                    <a:pt x="4993" y="20687"/>
                    <a:pt x="3012" y="18837"/>
                  </a:cubicBezTo>
                  <a:cubicBezTo>
                    <a:pt x="1004" y="16987"/>
                    <a:pt x="0" y="14296"/>
                    <a:pt x="0" y="10764"/>
                  </a:cubicBezTo>
                  <a:cubicBezTo>
                    <a:pt x="0" y="7232"/>
                    <a:pt x="1004" y="4541"/>
                    <a:pt x="3039" y="2739"/>
                  </a:cubicBezTo>
                  <a:cubicBezTo>
                    <a:pt x="5074" y="913"/>
                    <a:pt x="7679" y="0"/>
                    <a:pt x="10881" y="0"/>
                  </a:cubicBezTo>
                  <a:cubicBezTo>
                    <a:pt x="14083" y="0"/>
                    <a:pt x="16661" y="889"/>
                    <a:pt x="18642" y="2691"/>
                  </a:cubicBezTo>
                  <a:cubicBezTo>
                    <a:pt x="20623" y="4493"/>
                    <a:pt x="21600" y="7208"/>
                    <a:pt x="21600" y="10836"/>
                  </a:cubicBezTo>
                  <a:cubicBezTo>
                    <a:pt x="21600" y="14464"/>
                    <a:pt x="20596" y="17179"/>
                    <a:pt x="18588" y="18957"/>
                  </a:cubicBezTo>
                  <a:cubicBezTo>
                    <a:pt x="16553" y="20711"/>
                    <a:pt x="13948" y="21600"/>
                    <a:pt x="10773" y="21600"/>
                  </a:cubicBezTo>
                  <a:close/>
                  <a:moveTo>
                    <a:pt x="10800" y="5766"/>
                  </a:moveTo>
                  <a:cubicBezTo>
                    <a:pt x="9715" y="5766"/>
                    <a:pt x="8792" y="6199"/>
                    <a:pt x="8059" y="7088"/>
                  </a:cubicBezTo>
                  <a:cubicBezTo>
                    <a:pt x="7327" y="7977"/>
                    <a:pt x="6947" y="9202"/>
                    <a:pt x="6947" y="10788"/>
                  </a:cubicBezTo>
                  <a:cubicBezTo>
                    <a:pt x="6947" y="12374"/>
                    <a:pt x="7299" y="13599"/>
                    <a:pt x="8005" y="14464"/>
                  </a:cubicBezTo>
                  <a:cubicBezTo>
                    <a:pt x="8711" y="15305"/>
                    <a:pt x="9633" y="15737"/>
                    <a:pt x="10773" y="15737"/>
                  </a:cubicBezTo>
                  <a:cubicBezTo>
                    <a:pt x="11913" y="15737"/>
                    <a:pt x="12835" y="15305"/>
                    <a:pt x="13568" y="14440"/>
                  </a:cubicBezTo>
                  <a:cubicBezTo>
                    <a:pt x="14273" y="13575"/>
                    <a:pt x="14626" y="12350"/>
                    <a:pt x="14626" y="10740"/>
                  </a:cubicBezTo>
                  <a:cubicBezTo>
                    <a:pt x="14626" y="9130"/>
                    <a:pt x="14246" y="7905"/>
                    <a:pt x="13514" y="7040"/>
                  </a:cubicBezTo>
                  <a:cubicBezTo>
                    <a:pt x="12781" y="6199"/>
                    <a:pt x="11885" y="5766"/>
                    <a:pt x="10800" y="5766"/>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8871CEA5-B99B-33B1-6352-CA8AE8F4110B}"/>
                </a:ext>
              </a:extLst>
            </p:cNvPr>
            <p:cNvSpPr/>
            <p:nvPr/>
          </p:nvSpPr>
          <p:spPr>
            <a:xfrm>
              <a:off x="9575799" y="8293100"/>
              <a:ext cx="777243" cy="1118869"/>
            </a:xfrm>
            <a:custGeom>
              <a:avLst/>
              <a:gdLst/>
              <a:ahLst/>
              <a:cxnLst>
                <a:cxn ang="0">
                  <a:pos x="wd2" y="hd2"/>
                </a:cxn>
                <a:cxn ang="5400000">
                  <a:pos x="wd2" y="hd2"/>
                </a:cxn>
                <a:cxn ang="10800000">
                  <a:pos x="wd2" y="hd2"/>
                </a:cxn>
                <a:cxn ang="16200000">
                  <a:pos x="wd2" y="hd2"/>
                </a:cxn>
              </a:cxnLst>
              <a:rect l="0" t="0" r="r" b="b"/>
              <a:pathLst>
                <a:path w="21600" h="21600" extrusionOk="0">
                  <a:moveTo>
                    <a:pt x="15247" y="20987"/>
                  </a:moveTo>
                  <a:cubicBezTo>
                    <a:pt x="15247" y="21404"/>
                    <a:pt x="13800" y="21600"/>
                    <a:pt x="10871" y="21600"/>
                  </a:cubicBezTo>
                  <a:cubicBezTo>
                    <a:pt x="7941" y="21600"/>
                    <a:pt x="6494" y="21404"/>
                    <a:pt x="6494" y="20987"/>
                  </a:cubicBezTo>
                  <a:lnTo>
                    <a:pt x="6494" y="5590"/>
                  </a:lnTo>
                  <a:lnTo>
                    <a:pt x="1200" y="5590"/>
                  </a:lnTo>
                  <a:cubicBezTo>
                    <a:pt x="706" y="5590"/>
                    <a:pt x="353" y="5124"/>
                    <a:pt x="141" y="4168"/>
                  </a:cubicBezTo>
                  <a:cubicBezTo>
                    <a:pt x="71" y="3727"/>
                    <a:pt x="0" y="3261"/>
                    <a:pt x="0" y="2795"/>
                  </a:cubicBezTo>
                  <a:cubicBezTo>
                    <a:pt x="0" y="2329"/>
                    <a:pt x="35" y="1863"/>
                    <a:pt x="141" y="1422"/>
                  </a:cubicBezTo>
                  <a:cubicBezTo>
                    <a:pt x="353" y="490"/>
                    <a:pt x="706" y="0"/>
                    <a:pt x="1200" y="0"/>
                  </a:cubicBezTo>
                  <a:lnTo>
                    <a:pt x="20400" y="0"/>
                  </a:lnTo>
                  <a:cubicBezTo>
                    <a:pt x="20894" y="0"/>
                    <a:pt x="21247" y="466"/>
                    <a:pt x="21459" y="1422"/>
                  </a:cubicBezTo>
                  <a:cubicBezTo>
                    <a:pt x="21529" y="1863"/>
                    <a:pt x="21600" y="2329"/>
                    <a:pt x="21600" y="2795"/>
                  </a:cubicBezTo>
                  <a:cubicBezTo>
                    <a:pt x="21600" y="3261"/>
                    <a:pt x="21565" y="3727"/>
                    <a:pt x="21459" y="4168"/>
                  </a:cubicBezTo>
                  <a:cubicBezTo>
                    <a:pt x="21247" y="5100"/>
                    <a:pt x="20894" y="5590"/>
                    <a:pt x="20400" y="5590"/>
                  </a:cubicBezTo>
                  <a:lnTo>
                    <a:pt x="15247" y="5590"/>
                  </a:lnTo>
                  <a:lnTo>
                    <a:pt x="15247" y="2098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CFF5CA97-3AD1-29D5-363B-5B874B98786F}"/>
                </a:ext>
              </a:extLst>
            </p:cNvPr>
            <p:cNvSpPr/>
            <p:nvPr/>
          </p:nvSpPr>
          <p:spPr>
            <a:xfrm>
              <a:off x="10731499" y="8293100"/>
              <a:ext cx="850902" cy="1111250"/>
            </a:xfrm>
            <a:custGeom>
              <a:avLst/>
              <a:gdLst/>
              <a:ahLst/>
              <a:cxnLst>
                <a:cxn ang="0">
                  <a:pos x="wd2" y="hd2"/>
                </a:cxn>
                <a:cxn ang="5400000">
                  <a:pos x="wd2" y="hd2"/>
                </a:cxn>
                <a:cxn ang="10800000">
                  <a:pos x="wd2" y="hd2"/>
                </a:cxn>
                <a:cxn ang="16200000">
                  <a:pos x="wd2" y="hd2"/>
                </a:cxn>
              </a:cxnLst>
              <a:rect l="0" t="0" r="r" b="b"/>
              <a:pathLst>
                <a:path w="21600" h="21600" extrusionOk="0">
                  <a:moveTo>
                    <a:pt x="0" y="20168"/>
                  </a:moveTo>
                  <a:lnTo>
                    <a:pt x="0" y="1654"/>
                  </a:lnTo>
                  <a:cubicBezTo>
                    <a:pt x="0" y="1136"/>
                    <a:pt x="161" y="741"/>
                    <a:pt x="516" y="444"/>
                  </a:cubicBezTo>
                  <a:cubicBezTo>
                    <a:pt x="838" y="148"/>
                    <a:pt x="1290" y="0"/>
                    <a:pt x="1838" y="0"/>
                  </a:cubicBezTo>
                  <a:lnTo>
                    <a:pt x="8543" y="0"/>
                  </a:lnTo>
                  <a:cubicBezTo>
                    <a:pt x="12831" y="0"/>
                    <a:pt x="16055" y="815"/>
                    <a:pt x="18279" y="2469"/>
                  </a:cubicBezTo>
                  <a:cubicBezTo>
                    <a:pt x="20504" y="4123"/>
                    <a:pt x="21600" y="6715"/>
                    <a:pt x="21600" y="10245"/>
                  </a:cubicBezTo>
                  <a:cubicBezTo>
                    <a:pt x="21600" y="17823"/>
                    <a:pt x="17377" y="21600"/>
                    <a:pt x="8930" y="21600"/>
                  </a:cubicBezTo>
                  <a:lnTo>
                    <a:pt x="2031" y="21600"/>
                  </a:lnTo>
                  <a:cubicBezTo>
                    <a:pt x="677" y="21575"/>
                    <a:pt x="0" y="21106"/>
                    <a:pt x="0" y="20168"/>
                  </a:cubicBezTo>
                  <a:close/>
                  <a:moveTo>
                    <a:pt x="7737" y="5826"/>
                  </a:moveTo>
                  <a:lnTo>
                    <a:pt x="7737" y="15058"/>
                  </a:lnTo>
                  <a:cubicBezTo>
                    <a:pt x="7737" y="15503"/>
                    <a:pt x="7770" y="15774"/>
                    <a:pt x="7866" y="15873"/>
                  </a:cubicBezTo>
                  <a:cubicBezTo>
                    <a:pt x="7931" y="15996"/>
                    <a:pt x="8189" y="16046"/>
                    <a:pt x="8576" y="16046"/>
                  </a:cubicBezTo>
                  <a:cubicBezTo>
                    <a:pt x="10059" y="16046"/>
                    <a:pt x="11187" y="15626"/>
                    <a:pt x="11928" y="14787"/>
                  </a:cubicBezTo>
                  <a:cubicBezTo>
                    <a:pt x="12702" y="13947"/>
                    <a:pt x="13089" y="12540"/>
                    <a:pt x="13089" y="10565"/>
                  </a:cubicBezTo>
                  <a:cubicBezTo>
                    <a:pt x="13089" y="8591"/>
                    <a:pt x="12702" y="7332"/>
                    <a:pt x="11896" y="6715"/>
                  </a:cubicBezTo>
                  <a:cubicBezTo>
                    <a:pt x="11090" y="6122"/>
                    <a:pt x="9833" y="5826"/>
                    <a:pt x="8124" y="5826"/>
                  </a:cubicBezTo>
                  <a:lnTo>
                    <a:pt x="7737" y="5826"/>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3D601C72-B17D-F3EF-FC6C-0C050E1A834E}"/>
                </a:ext>
              </a:extLst>
            </p:cNvPr>
            <p:cNvSpPr/>
            <p:nvPr/>
          </p:nvSpPr>
          <p:spPr>
            <a:xfrm>
              <a:off x="11658599" y="8293100"/>
              <a:ext cx="989330" cy="1112519"/>
            </a:xfrm>
            <a:custGeom>
              <a:avLst/>
              <a:gdLst/>
              <a:ahLst/>
              <a:cxnLst>
                <a:cxn ang="0">
                  <a:pos x="wd2" y="hd2"/>
                </a:cxn>
                <a:cxn ang="5400000">
                  <a:pos x="wd2" y="hd2"/>
                </a:cxn>
                <a:cxn ang="10800000">
                  <a:pos x="wd2" y="hd2"/>
                </a:cxn>
                <a:cxn ang="16200000">
                  <a:pos x="wd2" y="hd2"/>
                </a:cxn>
              </a:cxnLst>
              <a:rect l="0" t="0" r="r" b="b"/>
              <a:pathLst>
                <a:path w="21600" h="21600" extrusionOk="0">
                  <a:moveTo>
                    <a:pt x="17524" y="21600"/>
                  </a:moveTo>
                  <a:cubicBezTo>
                    <a:pt x="15500" y="21600"/>
                    <a:pt x="14419" y="21304"/>
                    <a:pt x="14252" y="20737"/>
                  </a:cubicBezTo>
                  <a:lnTo>
                    <a:pt x="13115" y="16767"/>
                  </a:lnTo>
                  <a:lnTo>
                    <a:pt x="7597" y="16767"/>
                  </a:lnTo>
                  <a:lnTo>
                    <a:pt x="6599" y="20589"/>
                  </a:lnTo>
                  <a:cubicBezTo>
                    <a:pt x="6461" y="21230"/>
                    <a:pt x="5351" y="21551"/>
                    <a:pt x="3272" y="21551"/>
                  </a:cubicBezTo>
                  <a:cubicBezTo>
                    <a:pt x="2163" y="21551"/>
                    <a:pt x="1331" y="21501"/>
                    <a:pt x="804" y="21378"/>
                  </a:cubicBezTo>
                  <a:cubicBezTo>
                    <a:pt x="277" y="21255"/>
                    <a:pt x="0" y="21181"/>
                    <a:pt x="0" y="21107"/>
                  </a:cubicBezTo>
                  <a:lnTo>
                    <a:pt x="6128" y="247"/>
                  </a:lnTo>
                  <a:cubicBezTo>
                    <a:pt x="6128" y="74"/>
                    <a:pt x="7708" y="0"/>
                    <a:pt x="10869" y="0"/>
                  </a:cubicBezTo>
                  <a:cubicBezTo>
                    <a:pt x="14030" y="0"/>
                    <a:pt x="15611" y="74"/>
                    <a:pt x="15611" y="247"/>
                  </a:cubicBezTo>
                  <a:lnTo>
                    <a:pt x="21600" y="21156"/>
                  </a:lnTo>
                  <a:cubicBezTo>
                    <a:pt x="21600" y="21304"/>
                    <a:pt x="21073" y="21403"/>
                    <a:pt x="19992" y="21501"/>
                  </a:cubicBezTo>
                  <a:cubicBezTo>
                    <a:pt x="18994" y="21551"/>
                    <a:pt x="18134" y="21600"/>
                    <a:pt x="17524" y="21600"/>
                  </a:cubicBezTo>
                  <a:close/>
                  <a:moveTo>
                    <a:pt x="8485" y="12822"/>
                  </a:moveTo>
                  <a:lnTo>
                    <a:pt x="12117" y="12822"/>
                  </a:lnTo>
                  <a:lnTo>
                    <a:pt x="10564" y="6436"/>
                  </a:lnTo>
                  <a:lnTo>
                    <a:pt x="10343" y="6436"/>
                  </a:lnTo>
                  <a:lnTo>
                    <a:pt x="8485" y="12822"/>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94F0A024-267E-0901-FBEC-9E5ECCCE45AC}"/>
                </a:ext>
              </a:extLst>
            </p:cNvPr>
            <p:cNvSpPr/>
            <p:nvPr/>
          </p:nvSpPr>
          <p:spPr>
            <a:xfrm>
              <a:off x="12598400" y="8293100"/>
              <a:ext cx="1021734" cy="1120141"/>
            </a:xfrm>
            <a:custGeom>
              <a:avLst/>
              <a:gdLst/>
              <a:ahLst/>
              <a:cxnLst>
                <a:cxn ang="0">
                  <a:pos x="wd2" y="hd2"/>
                </a:cxn>
                <a:cxn ang="5400000">
                  <a:pos x="wd2" y="hd2"/>
                </a:cxn>
                <a:cxn ang="10800000">
                  <a:pos x="wd2" y="hd2"/>
                </a:cxn>
                <a:cxn ang="16200000">
                  <a:pos x="wd2" y="hd2"/>
                </a:cxn>
              </a:cxnLst>
              <a:rect l="0" t="0" r="r" b="b"/>
              <a:pathLst>
                <a:path w="21480" h="21600" extrusionOk="0">
                  <a:moveTo>
                    <a:pt x="13679" y="1127"/>
                  </a:moveTo>
                  <a:cubicBezTo>
                    <a:pt x="13973" y="416"/>
                    <a:pt x="15388" y="49"/>
                    <a:pt x="17951" y="49"/>
                  </a:cubicBezTo>
                  <a:cubicBezTo>
                    <a:pt x="18592" y="49"/>
                    <a:pt x="19366" y="98"/>
                    <a:pt x="20247" y="171"/>
                  </a:cubicBezTo>
                  <a:cubicBezTo>
                    <a:pt x="21129" y="245"/>
                    <a:pt x="21529" y="367"/>
                    <a:pt x="21476" y="465"/>
                  </a:cubicBezTo>
                  <a:lnTo>
                    <a:pt x="14534" y="13273"/>
                  </a:lnTo>
                  <a:lnTo>
                    <a:pt x="14534" y="20743"/>
                  </a:lnTo>
                  <a:cubicBezTo>
                    <a:pt x="14534" y="21086"/>
                    <a:pt x="13920" y="21331"/>
                    <a:pt x="12691" y="21478"/>
                  </a:cubicBezTo>
                  <a:cubicBezTo>
                    <a:pt x="12077" y="21551"/>
                    <a:pt x="11463" y="21600"/>
                    <a:pt x="10849" y="21600"/>
                  </a:cubicBezTo>
                  <a:cubicBezTo>
                    <a:pt x="10235" y="21600"/>
                    <a:pt x="9648" y="21576"/>
                    <a:pt x="9034" y="21502"/>
                  </a:cubicBezTo>
                  <a:cubicBezTo>
                    <a:pt x="7805" y="21355"/>
                    <a:pt x="7191" y="21110"/>
                    <a:pt x="7191" y="20743"/>
                  </a:cubicBezTo>
                  <a:lnTo>
                    <a:pt x="7191" y="13445"/>
                  </a:lnTo>
                  <a:lnTo>
                    <a:pt x="9" y="514"/>
                  </a:lnTo>
                  <a:cubicBezTo>
                    <a:pt x="-71" y="392"/>
                    <a:pt x="383" y="269"/>
                    <a:pt x="1371" y="171"/>
                  </a:cubicBezTo>
                  <a:cubicBezTo>
                    <a:pt x="2385" y="49"/>
                    <a:pt x="3213" y="0"/>
                    <a:pt x="3907" y="0"/>
                  </a:cubicBezTo>
                  <a:cubicBezTo>
                    <a:pt x="6657" y="0"/>
                    <a:pt x="8152" y="367"/>
                    <a:pt x="8419" y="1102"/>
                  </a:cubicBezTo>
                  <a:lnTo>
                    <a:pt x="10849" y="7347"/>
                  </a:lnTo>
                  <a:lnTo>
                    <a:pt x="13679" y="1127"/>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344E6871-DAE6-B373-AA44-CADF18C937D0}"/>
                </a:ext>
              </a:extLst>
            </p:cNvPr>
            <p:cNvSpPr/>
            <p:nvPr/>
          </p:nvSpPr>
          <p:spPr>
            <a:xfrm>
              <a:off x="5613400" y="9283700"/>
              <a:ext cx="751903" cy="712801"/>
            </a:xfrm>
            <a:custGeom>
              <a:avLst/>
              <a:gdLst/>
              <a:ahLst/>
              <a:cxnLst>
                <a:cxn ang="0">
                  <a:pos x="wd2" y="hd2"/>
                </a:cxn>
                <a:cxn ang="5400000">
                  <a:pos x="wd2" y="hd2"/>
                </a:cxn>
                <a:cxn ang="10800000">
                  <a:pos x="wd2" y="hd2"/>
                </a:cxn>
                <a:cxn ang="16200000">
                  <a:pos x="wd2" y="hd2"/>
                </a:cxn>
              </a:cxnLst>
              <a:rect l="0" t="0" r="r" b="b"/>
              <a:pathLst>
                <a:path w="21565" h="21572" extrusionOk="0">
                  <a:moveTo>
                    <a:pt x="10514" y="21562"/>
                  </a:moveTo>
                  <a:cubicBezTo>
                    <a:pt x="10259" y="21600"/>
                    <a:pt x="10040" y="21523"/>
                    <a:pt x="9822" y="21408"/>
                  </a:cubicBezTo>
                  <a:cubicBezTo>
                    <a:pt x="9603" y="21293"/>
                    <a:pt x="9457" y="21100"/>
                    <a:pt x="9385" y="20908"/>
                  </a:cubicBezTo>
                  <a:cubicBezTo>
                    <a:pt x="9312" y="20793"/>
                    <a:pt x="9203" y="20639"/>
                    <a:pt x="9020" y="20370"/>
                  </a:cubicBezTo>
                  <a:cubicBezTo>
                    <a:pt x="8875" y="20140"/>
                    <a:pt x="8765" y="19870"/>
                    <a:pt x="8729" y="19640"/>
                  </a:cubicBezTo>
                  <a:cubicBezTo>
                    <a:pt x="8656" y="18986"/>
                    <a:pt x="8620" y="18333"/>
                    <a:pt x="8620" y="17718"/>
                  </a:cubicBezTo>
                  <a:cubicBezTo>
                    <a:pt x="8620" y="17103"/>
                    <a:pt x="8620" y="16219"/>
                    <a:pt x="8693" y="15105"/>
                  </a:cubicBezTo>
                  <a:cubicBezTo>
                    <a:pt x="8765" y="14182"/>
                    <a:pt x="8875" y="13298"/>
                    <a:pt x="9020" y="12453"/>
                  </a:cubicBezTo>
                  <a:cubicBezTo>
                    <a:pt x="9203" y="11607"/>
                    <a:pt x="9348" y="10800"/>
                    <a:pt x="9530" y="10147"/>
                  </a:cubicBezTo>
                  <a:cubicBezTo>
                    <a:pt x="9712" y="9455"/>
                    <a:pt x="9822" y="8917"/>
                    <a:pt x="9931" y="8494"/>
                  </a:cubicBezTo>
                  <a:cubicBezTo>
                    <a:pt x="10040" y="8071"/>
                    <a:pt x="10040" y="7879"/>
                    <a:pt x="10004" y="7879"/>
                  </a:cubicBezTo>
                  <a:cubicBezTo>
                    <a:pt x="9931" y="7879"/>
                    <a:pt x="9822" y="8033"/>
                    <a:pt x="9640" y="8340"/>
                  </a:cubicBezTo>
                  <a:cubicBezTo>
                    <a:pt x="9494" y="8648"/>
                    <a:pt x="9312" y="8994"/>
                    <a:pt x="9093" y="9455"/>
                  </a:cubicBezTo>
                  <a:cubicBezTo>
                    <a:pt x="8911" y="9878"/>
                    <a:pt x="8693" y="10339"/>
                    <a:pt x="8510" y="10762"/>
                  </a:cubicBezTo>
                  <a:cubicBezTo>
                    <a:pt x="8328" y="11184"/>
                    <a:pt x="8146" y="11530"/>
                    <a:pt x="8001" y="11799"/>
                  </a:cubicBezTo>
                  <a:cubicBezTo>
                    <a:pt x="7709" y="12453"/>
                    <a:pt x="7418" y="13106"/>
                    <a:pt x="7053" y="13836"/>
                  </a:cubicBezTo>
                  <a:cubicBezTo>
                    <a:pt x="6689" y="14567"/>
                    <a:pt x="6325" y="15258"/>
                    <a:pt x="5961" y="15912"/>
                  </a:cubicBezTo>
                  <a:cubicBezTo>
                    <a:pt x="5596" y="16565"/>
                    <a:pt x="5269" y="17142"/>
                    <a:pt x="4977" y="17641"/>
                  </a:cubicBezTo>
                  <a:cubicBezTo>
                    <a:pt x="4795" y="17833"/>
                    <a:pt x="4577" y="18141"/>
                    <a:pt x="4358" y="18525"/>
                  </a:cubicBezTo>
                  <a:cubicBezTo>
                    <a:pt x="4139" y="18910"/>
                    <a:pt x="3848" y="19294"/>
                    <a:pt x="3593" y="19717"/>
                  </a:cubicBezTo>
                  <a:cubicBezTo>
                    <a:pt x="3302" y="20140"/>
                    <a:pt x="3047" y="20485"/>
                    <a:pt x="2719" y="20754"/>
                  </a:cubicBezTo>
                  <a:cubicBezTo>
                    <a:pt x="2282" y="21177"/>
                    <a:pt x="1845" y="21446"/>
                    <a:pt x="1444" y="21485"/>
                  </a:cubicBezTo>
                  <a:cubicBezTo>
                    <a:pt x="1007" y="21523"/>
                    <a:pt x="643" y="21408"/>
                    <a:pt x="351" y="21139"/>
                  </a:cubicBezTo>
                  <a:cubicBezTo>
                    <a:pt x="278" y="21062"/>
                    <a:pt x="242" y="20947"/>
                    <a:pt x="169" y="20831"/>
                  </a:cubicBezTo>
                  <a:cubicBezTo>
                    <a:pt x="96" y="20716"/>
                    <a:pt x="60" y="20562"/>
                    <a:pt x="23" y="20370"/>
                  </a:cubicBezTo>
                  <a:cubicBezTo>
                    <a:pt x="-13" y="20178"/>
                    <a:pt x="-13" y="19947"/>
                    <a:pt x="60" y="19717"/>
                  </a:cubicBezTo>
                  <a:cubicBezTo>
                    <a:pt x="23" y="19409"/>
                    <a:pt x="60" y="18986"/>
                    <a:pt x="60" y="18372"/>
                  </a:cubicBezTo>
                  <a:cubicBezTo>
                    <a:pt x="96" y="17757"/>
                    <a:pt x="133" y="17065"/>
                    <a:pt x="206" y="16335"/>
                  </a:cubicBezTo>
                  <a:cubicBezTo>
                    <a:pt x="278" y="15604"/>
                    <a:pt x="351" y="14874"/>
                    <a:pt x="461" y="14182"/>
                  </a:cubicBezTo>
                  <a:cubicBezTo>
                    <a:pt x="533" y="13490"/>
                    <a:pt x="643" y="12914"/>
                    <a:pt x="716" y="12453"/>
                  </a:cubicBezTo>
                  <a:cubicBezTo>
                    <a:pt x="898" y="11108"/>
                    <a:pt x="1116" y="9762"/>
                    <a:pt x="1444" y="8379"/>
                  </a:cubicBezTo>
                  <a:cubicBezTo>
                    <a:pt x="1735" y="6995"/>
                    <a:pt x="2027" y="5573"/>
                    <a:pt x="2282" y="4151"/>
                  </a:cubicBezTo>
                  <a:cubicBezTo>
                    <a:pt x="2427" y="3728"/>
                    <a:pt x="2573" y="3267"/>
                    <a:pt x="2719" y="2729"/>
                  </a:cubicBezTo>
                  <a:cubicBezTo>
                    <a:pt x="2865" y="2191"/>
                    <a:pt x="2974" y="1691"/>
                    <a:pt x="3120" y="1230"/>
                  </a:cubicBezTo>
                  <a:cubicBezTo>
                    <a:pt x="3156" y="769"/>
                    <a:pt x="3229" y="461"/>
                    <a:pt x="3411" y="307"/>
                  </a:cubicBezTo>
                  <a:cubicBezTo>
                    <a:pt x="3593" y="154"/>
                    <a:pt x="3775" y="115"/>
                    <a:pt x="4030" y="154"/>
                  </a:cubicBezTo>
                  <a:cubicBezTo>
                    <a:pt x="4249" y="192"/>
                    <a:pt x="4431" y="346"/>
                    <a:pt x="4577" y="538"/>
                  </a:cubicBezTo>
                  <a:cubicBezTo>
                    <a:pt x="4759" y="730"/>
                    <a:pt x="4941" y="1076"/>
                    <a:pt x="5050" y="1499"/>
                  </a:cubicBezTo>
                  <a:cubicBezTo>
                    <a:pt x="5159" y="1922"/>
                    <a:pt x="5087" y="2498"/>
                    <a:pt x="4795" y="3152"/>
                  </a:cubicBezTo>
                  <a:cubicBezTo>
                    <a:pt x="4394" y="4189"/>
                    <a:pt x="4030" y="5419"/>
                    <a:pt x="3666" y="6880"/>
                  </a:cubicBezTo>
                  <a:cubicBezTo>
                    <a:pt x="3302" y="8340"/>
                    <a:pt x="2974" y="10108"/>
                    <a:pt x="2682" y="12184"/>
                  </a:cubicBezTo>
                  <a:cubicBezTo>
                    <a:pt x="2610" y="12683"/>
                    <a:pt x="2500" y="13260"/>
                    <a:pt x="2427" y="13952"/>
                  </a:cubicBezTo>
                  <a:cubicBezTo>
                    <a:pt x="2318" y="14643"/>
                    <a:pt x="2245" y="15297"/>
                    <a:pt x="2172" y="15950"/>
                  </a:cubicBezTo>
                  <a:cubicBezTo>
                    <a:pt x="2100" y="16604"/>
                    <a:pt x="2027" y="17142"/>
                    <a:pt x="2027" y="17564"/>
                  </a:cubicBezTo>
                  <a:cubicBezTo>
                    <a:pt x="2027" y="17987"/>
                    <a:pt x="1990" y="18218"/>
                    <a:pt x="2027" y="18256"/>
                  </a:cubicBezTo>
                  <a:cubicBezTo>
                    <a:pt x="2172" y="18295"/>
                    <a:pt x="2391" y="18179"/>
                    <a:pt x="2682" y="17872"/>
                  </a:cubicBezTo>
                  <a:cubicBezTo>
                    <a:pt x="2974" y="17564"/>
                    <a:pt x="3192" y="17180"/>
                    <a:pt x="3411" y="16680"/>
                  </a:cubicBezTo>
                  <a:cubicBezTo>
                    <a:pt x="4212" y="15258"/>
                    <a:pt x="5014" y="13798"/>
                    <a:pt x="5815" y="12222"/>
                  </a:cubicBezTo>
                  <a:cubicBezTo>
                    <a:pt x="6616" y="10685"/>
                    <a:pt x="7381" y="9147"/>
                    <a:pt x="8110" y="7610"/>
                  </a:cubicBezTo>
                  <a:cubicBezTo>
                    <a:pt x="8438" y="6995"/>
                    <a:pt x="8802" y="6342"/>
                    <a:pt x="9130" y="5611"/>
                  </a:cubicBezTo>
                  <a:cubicBezTo>
                    <a:pt x="9457" y="4881"/>
                    <a:pt x="9822" y="4228"/>
                    <a:pt x="10113" y="3613"/>
                  </a:cubicBezTo>
                  <a:cubicBezTo>
                    <a:pt x="10441" y="2998"/>
                    <a:pt x="10769" y="2421"/>
                    <a:pt x="11024" y="1922"/>
                  </a:cubicBezTo>
                  <a:cubicBezTo>
                    <a:pt x="11315" y="1422"/>
                    <a:pt x="11534" y="999"/>
                    <a:pt x="11716" y="653"/>
                  </a:cubicBezTo>
                  <a:cubicBezTo>
                    <a:pt x="11898" y="307"/>
                    <a:pt x="12080" y="115"/>
                    <a:pt x="12189" y="77"/>
                  </a:cubicBezTo>
                  <a:cubicBezTo>
                    <a:pt x="12517" y="115"/>
                    <a:pt x="12772" y="192"/>
                    <a:pt x="12991" y="307"/>
                  </a:cubicBezTo>
                  <a:cubicBezTo>
                    <a:pt x="13209" y="461"/>
                    <a:pt x="13391" y="730"/>
                    <a:pt x="13574" y="1153"/>
                  </a:cubicBezTo>
                  <a:cubicBezTo>
                    <a:pt x="13610" y="1268"/>
                    <a:pt x="13610" y="1422"/>
                    <a:pt x="13537" y="1691"/>
                  </a:cubicBezTo>
                  <a:cubicBezTo>
                    <a:pt x="13464" y="1922"/>
                    <a:pt x="13391" y="2152"/>
                    <a:pt x="13319" y="2344"/>
                  </a:cubicBezTo>
                  <a:cubicBezTo>
                    <a:pt x="13282" y="2498"/>
                    <a:pt x="13209" y="2806"/>
                    <a:pt x="13064" y="3267"/>
                  </a:cubicBezTo>
                  <a:cubicBezTo>
                    <a:pt x="12918" y="3728"/>
                    <a:pt x="12772" y="4228"/>
                    <a:pt x="12663" y="4804"/>
                  </a:cubicBezTo>
                  <a:cubicBezTo>
                    <a:pt x="12481" y="5381"/>
                    <a:pt x="12299" y="5919"/>
                    <a:pt x="12153" y="6457"/>
                  </a:cubicBezTo>
                  <a:cubicBezTo>
                    <a:pt x="12007" y="6995"/>
                    <a:pt x="11898" y="7456"/>
                    <a:pt x="11825" y="7802"/>
                  </a:cubicBezTo>
                  <a:cubicBezTo>
                    <a:pt x="11679" y="8686"/>
                    <a:pt x="11461" y="9685"/>
                    <a:pt x="11242" y="10762"/>
                  </a:cubicBezTo>
                  <a:cubicBezTo>
                    <a:pt x="11024" y="11838"/>
                    <a:pt x="10805" y="12875"/>
                    <a:pt x="10623" y="13952"/>
                  </a:cubicBezTo>
                  <a:cubicBezTo>
                    <a:pt x="10441" y="14989"/>
                    <a:pt x="10368" y="15950"/>
                    <a:pt x="10332" y="16757"/>
                  </a:cubicBezTo>
                  <a:cubicBezTo>
                    <a:pt x="10295" y="17334"/>
                    <a:pt x="10332" y="17795"/>
                    <a:pt x="10332" y="18141"/>
                  </a:cubicBezTo>
                  <a:cubicBezTo>
                    <a:pt x="10368" y="18487"/>
                    <a:pt x="10405" y="18717"/>
                    <a:pt x="10477" y="18910"/>
                  </a:cubicBezTo>
                  <a:cubicBezTo>
                    <a:pt x="10514" y="19063"/>
                    <a:pt x="10623" y="19179"/>
                    <a:pt x="10842" y="19217"/>
                  </a:cubicBezTo>
                  <a:cubicBezTo>
                    <a:pt x="11060" y="19256"/>
                    <a:pt x="11206" y="19179"/>
                    <a:pt x="11352" y="18986"/>
                  </a:cubicBezTo>
                  <a:cubicBezTo>
                    <a:pt x="11752" y="18448"/>
                    <a:pt x="12080" y="17987"/>
                    <a:pt x="12371" y="17564"/>
                  </a:cubicBezTo>
                  <a:cubicBezTo>
                    <a:pt x="12663" y="17142"/>
                    <a:pt x="12918" y="16719"/>
                    <a:pt x="13173" y="16258"/>
                  </a:cubicBezTo>
                  <a:cubicBezTo>
                    <a:pt x="13428" y="15796"/>
                    <a:pt x="13683" y="15297"/>
                    <a:pt x="13974" y="14759"/>
                  </a:cubicBezTo>
                  <a:cubicBezTo>
                    <a:pt x="14484" y="13798"/>
                    <a:pt x="14958" y="12722"/>
                    <a:pt x="15504" y="11569"/>
                  </a:cubicBezTo>
                  <a:cubicBezTo>
                    <a:pt x="16014" y="10377"/>
                    <a:pt x="16524" y="9224"/>
                    <a:pt x="16997" y="8071"/>
                  </a:cubicBezTo>
                  <a:cubicBezTo>
                    <a:pt x="17471" y="6918"/>
                    <a:pt x="17908" y="5880"/>
                    <a:pt x="18236" y="4996"/>
                  </a:cubicBezTo>
                  <a:cubicBezTo>
                    <a:pt x="18600" y="3882"/>
                    <a:pt x="18928" y="2998"/>
                    <a:pt x="19147" y="2306"/>
                  </a:cubicBezTo>
                  <a:cubicBezTo>
                    <a:pt x="19365" y="1653"/>
                    <a:pt x="19584" y="1153"/>
                    <a:pt x="19766" y="807"/>
                  </a:cubicBezTo>
                  <a:cubicBezTo>
                    <a:pt x="19948" y="461"/>
                    <a:pt x="20130" y="231"/>
                    <a:pt x="20312" y="115"/>
                  </a:cubicBezTo>
                  <a:cubicBezTo>
                    <a:pt x="20421" y="38"/>
                    <a:pt x="20531" y="0"/>
                    <a:pt x="20713" y="0"/>
                  </a:cubicBezTo>
                  <a:cubicBezTo>
                    <a:pt x="20895" y="0"/>
                    <a:pt x="21077" y="77"/>
                    <a:pt x="21259" y="231"/>
                  </a:cubicBezTo>
                  <a:cubicBezTo>
                    <a:pt x="21332" y="307"/>
                    <a:pt x="21405" y="461"/>
                    <a:pt x="21478" y="615"/>
                  </a:cubicBezTo>
                  <a:cubicBezTo>
                    <a:pt x="21551" y="807"/>
                    <a:pt x="21587" y="999"/>
                    <a:pt x="21551" y="1268"/>
                  </a:cubicBezTo>
                  <a:cubicBezTo>
                    <a:pt x="21441" y="1614"/>
                    <a:pt x="21296" y="2114"/>
                    <a:pt x="21041" y="2844"/>
                  </a:cubicBezTo>
                  <a:cubicBezTo>
                    <a:pt x="20786" y="3574"/>
                    <a:pt x="20531" y="4381"/>
                    <a:pt x="20203" y="5227"/>
                  </a:cubicBezTo>
                  <a:cubicBezTo>
                    <a:pt x="19875" y="6111"/>
                    <a:pt x="19584" y="6918"/>
                    <a:pt x="19292" y="7725"/>
                  </a:cubicBezTo>
                  <a:cubicBezTo>
                    <a:pt x="19001" y="8532"/>
                    <a:pt x="18746" y="9147"/>
                    <a:pt x="18527" y="9609"/>
                  </a:cubicBezTo>
                  <a:cubicBezTo>
                    <a:pt x="18309" y="10031"/>
                    <a:pt x="18090" y="10416"/>
                    <a:pt x="17908" y="10723"/>
                  </a:cubicBezTo>
                  <a:cubicBezTo>
                    <a:pt x="17726" y="11031"/>
                    <a:pt x="17617" y="11261"/>
                    <a:pt x="17617" y="11453"/>
                  </a:cubicBezTo>
                  <a:cubicBezTo>
                    <a:pt x="17617" y="11530"/>
                    <a:pt x="17507" y="11799"/>
                    <a:pt x="17325" y="12222"/>
                  </a:cubicBezTo>
                  <a:cubicBezTo>
                    <a:pt x="17143" y="12645"/>
                    <a:pt x="16888" y="13145"/>
                    <a:pt x="16560" y="13759"/>
                  </a:cubicBezTo>
                  <a:cubicBezTo>
                    <a:pt x="16269" y="14374"/>
                    <a:pt x="15941" y="14989"/>
                    <a:pt x="15577" y="15643"/>
                  </a:cubicBezTo>
                  <a:cubicBezTo>
                    <a:pt x="15213" y="16296"/>
                    <a:pt x="14885" y="16873"/>
                    <a:pt x="14557" y="17411"/>
                  </a:cubicBezTo>
                  <a:cubicBezTo>
                    <a:pt x="14229" y="17949"/>
                    <a:pt x="13974" y="18372"/>
                    <a:pt x="13756" y="18641"/>
                  </a:cubicBezTo>
                  <a:cubicBezTo>
                    <a:pt x="13246" y="19294"/>
                    <a:pt x="12772" y="19832"/>
                    <a:pt x="12335" y="20216"/>
                  </a:cubicBezTo>
                  <a:cubicBezTo>
                    <a:pt x="11862" y="20639"/>
                    <a:pt x="11461" y="20947"/>
                    <a:pt x="11133" y="21139"/>
                  </a:cubicBezTo>
                  <a:cubicBezTo>
                    <a:pt x="10914" y="21485"/>
                    <a:pt x="10660" y="21562"/>
                    <a:pt x="10514" y="21562"/>
                  </a:cubicBezTo>
                  <a:close/>
                </a:path>
              </a:pathLst>
            </a:custGeom>
            <a:solidFill>
              <a:srgbClr val="D4D7D6"/>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5CDB22C6-4BB3-C3F4-3C9E-1F6777A4AA05}"/>
                </a:ext>
              </a:extLst>
            </p:cNvPr>
            <p:cNvSpPr/>
            <p:nvPr/>
          </p:nvSpPr>
          <p:spPr>
            <a:xfrm>
              <a:off x="6324600" y="9537700"/>
              <a:ext cx="286251" cy="383054"/>
            </a:xfrm>
            <a:custGeom>
              <a:avLst/>
              <a:gdLst/>
              <a:ahLst/>
              <a:cxnLst>
                <a:cxn ang="0">
                  <a:pos x="wd2" y="hd2"/>
                </a:cxn>
                <a:cxn ang="5400000">
                  <a:pos x="wd2" y="hd2"/>
                </a:cxn>
                <a:cxn ang="10800000">
                  <a:pos x="wd2" y="hd2"/>
                </a:cxn>
                <a:cxn ang="16200000">
                  <a:pos x="wd2" y="hd2"/>
                </a:cxn>
              </a:cxnLst>
              <a:rect l="0" t="0" r="r" b="b"/>
              <a:pathLst>
                <a:path w="21542" h="21501" extrusionOk="0">
                  <a:moveTo>
                    <a:pt x="13131" y="20246"/>
                  </a:moveTo>
                  <a:cubicBezTo>
                    <a:pt x="12080" y="20958"/>
                    <a:pt x="10838" y="21315"/>
                    <a:pt x="9404" y="21457"/>
                  </a:cubicBezTo>
                  <a:cubicBezTo>
                    <a:pt x="7970" y="21600"/>
                    <a:pt x="6632" y="21386"/>
                    <a:pt x="5294" y="20958"/>
                  </a:cubicBezTo>
                  <a:cubicBezTo>
                    <a:pt x="3956" y="20531"/>
                    <a:pt x="2809" y="19818"/>
                    <a:pt x="1949" y="18891"/>
                  </a:cubicBezTo>
                  <a:cubicBezTo>
                    <a:pt x="1089" y="18036"/>
                    <a:pt x="515" y="17038"/>
                    <a:pt x="229" y="15968"/>
                  </a:cubicBezTo>
                  <a:cubicBezTo>
                    <a:pt x="-58" y="14899"/>
                    <a:pt x="-58" y="13402"/>
                    <a:pt x="133" y="11691"/>
                  </a:cubicBezTo>
                  <a:cubicBezTo>
                    <a:pt x="324" y="10194"/>
                    <a:pt x="898" y="8697"/>
                    <a:pt x="2045" y="7129"/>
                  </a:cubicBezTo>
                  <a:cubicBezTo>
                    <a:pt x="3192" y="5632"/>
                    <a:pt x="4530" y="4277"/>
                    <a:pt x="6154" y="3065"/>
                  </a:cubicBezTo>
                  <a:cubicBezTo>
                    <a:pt x="7779" y="1853"/>
                    <a:pt x="9404" y="1069"/>
                    <a:pt x="11029" y="570"/>
                  </a:cubicBezTo>
                  <a:cubicBezTo>
                    <a:pt x="11793" y="214"/>
                    <a:pt x="12462" y="0"/>
                    <a:pt x="13036" y="0"/>
                  </a:cubicBezTo>
                  <a:cubicBezTo>
                    <a:pt x="13609" y="0"/>
                    <a:pt x="14374" y="71"/>
                    <a:pt x="15521" y="143"/>
                  </a:cubicBezTo>
                  <a:cubicBezTo>
                    <a:pt x="16668" y="285"/>
                    <a:pt x="17623" y="428"/>
                    <a:pt x="18197" y="642"/>
                  </a:cubicBezTo>
                  <a:cubicBezTo>
                    <a:pt x="18770" y="855"/>
                    <a:pt x="19248" y="1212"/>
                    <a:pt x="19630" y="1568"/>
                  </a:cubicBezTo>
                  <a:cubicBezTo>
                    <a:pt x="20395" y="2139"/>
                    <a:pt x="20969" y="2709"/>
                    <a:pt x="21160" y="3279"/>
                  </a:cubicBezTo>
                  <a:cubicBezTo>
                    <a:pt x="21446" y="3850"/>
                    <a:pt x="21542" y="4420"/>
                    <a:pt x="21542" y="4919"/>
                  </a:cubicBezTo>
                  <a:cubicBezTo>
                    <a:pt x="21351" y="5774"/>
                    <a:pt x="20586" y="6772"/>
                    <a:pt x="19248" y="7984"/>
                  </a:cubicBezTo>
                  <a:cubicBezTo>
                    <a:pt x="17910" y="9196"/>
                    <a:pt x="16190" y="10194"/>
                    <a:pt x="14087" y="10978"/>
                  </a:cubicBezTo>
                  <a:cubicBezTo>
                    <a:pt x="12940" y="11263"/>
                    <a:pt x="11698" y="11335"/>
                    <a:pt x="10360" y="11335"/>
                  </a:cubicBezTo>
                  <a:cubicBezTo>
                    <a:pt x="9022" y="11263"/>
                    <a:pt x="7875" y="11049"/>
                    <a:pt x="7014" y="10551"/>
                  </a:cubicBezTo>
                  <a:cubicBezTo>
                    <a:pt x="6059" y="10265"/>
                    <a:pt x="5390" y="10265"/>
                    <a:pt x="5103" y="10693"/>
                  </a:cubicBezTo>
                  <a:cubicBezTo>
                    <a:pt x="4816" y="11121"/>
                    <a:pt x="4530" y="12048"/>
                    <a:pt x="4243" y="13616"/>
                  </a:cubicBezTo>
                  <a:cubicBezTo>
                    <a:pt x="4052" y="15113"/>
                    <a:pt x="4147" y="16182"/>
                    <a:pt x="4721" y="16824"/>
                  </a:cubicBezTo>
                  <a:cubicBezTo>
                    <a:pt x="5199" y="17465"/>
                    <a:pt x="5963" y="17893"/>
                    <a:pt x="6823" y="18036"/>
                  </a:cubicBezTo>
                  <a:cubicBezTo>
                    <a:pt x="7875" y="18178"/>
                    <a:pt x="8639" y="18321"/>
                    <a:pt x="9308" y="18321"/>
                  </a:cubicBezTo>
                  <a:cubicBezTo>
                    <a:pt x="9882" y="18392"/>
                    <a:pt x="10646" y="18250"/>
                    <a:pt x="11507" y="17822"/>
                  </a:cubicBezTo>
                  <a:cubicBezTo>
                    <a:pt x="12367" y="17465"/>
                    <a:pt x="12845" y="17180"/>
                    <a:pt x="13036" y="17180"/>
                  </a:cubicBezTo>
                  <a:cubicBezTo>
                    <a:pt x="13227" y="17109"/>
                    <a:pt x="13418" y="17038"/>
                    <a:pt x="13514" y="16966"/>
                  </a:cubicBezTo>
                  <a:cubicBezTo>
                    <a:pt x="13609" y="16895"/>
                    <a:pt x="13992" y="16610"/>
                    <a:pt x="14469" y="16253"/>
                  </a:cubicBezTo>
                  <a:cubicBezTo>
                    <a:pt x="14852" y="15968"/>
                    <a:pt x="15138" y="15754"/>
                    <a:pt x="15330" y="15612"/>
                  </a:cubicBezTo>
                  <a:cubicBezTo>
                    <a:pt x="15521" y="15469"/>
                    <a:pt x="15807" y="15398"/>
                    <a:pt x="15999" y="15398"/>
                  </a:cubicBezTo>
                  <a:cubicBezTo>
                    <a:pt x="16285" y="15398"/>
                    <a:pt x="16477" y="15469"/>
                    <a:pt x="16668" y="15683"/>
                  </a:cubicBezTo>
                  <a:cubicBezTo>
                    <a:pt x="16859" y="15826"/>
                    <a:pt x="17050" y="15968"/>
                    <a:pt x="17241" y="16040"/>
                  </a:cubicBezTo>
                  <a:cubicBezTo>
                    <a:pt x="17719" y="16040"/>
                    <a:pt x="17910" y="16253"/>
                    <a:pt x="17623" y="16752"/>
                  </a:cubicBezTo>
                  <a:cubicBezTo>
                    <a:pt x="17337" y="17180"/>
                    <a:pt x="16763" y="17751"/>
                    <a:pt x="15999" y="18392"/>
                  </a:cubicBezTo>
                  <a:cubicBezTo>
                    <a:pt x="15330" y="19105"/>
                    <a:pt x="14278" y="19675"/>
                    <a:pt x="13131" y="20246"/>
                  </a:cubicBezTo>
                  <a:close/>
                  <a:moveTo>
                    <a:pt x="13131" y="7984"/>
                  </a:moveTo>
                  <a:cubicBezTo>
                    <a:pt x="13705" y="7770"/>
                    <a:pt x="14278" y="7485"/>
                    <a:pt x="14947" y="7129"/>
                  </a:cubicBezTo>
                  <a:cubicBezTo>
                    <a:pt x="15521" y="6772"/>
                    <a:pt x="16094" y="6345"/>
                    <a:pt x="16572" y="5917"/>
                  </a:cubicBezTo>
                  <a:cubicBezTo>
                    <a:pt x="17050" y="5489"/>
                    <a:pt x="17241" y="5133"/>
                    <a:pt x="17241" y="4776"/>
                  </a:cubicBezTo>
                  <a:cubicBezTo>
                    <a:pt x="17241" y="4206"/>
                    <a:pt x="16859" y="3778"/>
                    <a:pt x="16190" y="3422"/>
                  </a:cubicBezTo>
                  <a:cubicBezTo>
                    <a:pt x="15521" y="3065"/>
                    <a:pt x="14470" y="2994"/>
                    <a:pt x="13131" y="3279"/>
                  </a:cubicBezTo>
                  <a:cubicBezTo>
                    <a:pt x="12558" y="3422"/>
                    <a:pt x="11889" y="3707"/>
                    <a:pt x="11220" y="4135"/>
                  </a:cubicBezTo>
                  <a:cubicBezTo>
                    <a:pt x="10455" y="4562"/>
                    <a:pt x="9786" y="5061"/>
                    <a:pt x="9117" y="5632"/>
                  </a:cubicBezTo>
                  <a:cubicBezTo>
                    <a:pt x="8448" y="6202"/>
                    <a:pt x="7970" y="6630"/>
                    <a:pt x="7588" y="7057"/>
                  </a:cubicBezTo>
                  <a:cubicBezTo>
                    <a:pt x="7206" y="7485"/>
                    <a:pt x="7015" y="7699"/>
                    <a:pt x="7206" y="7842"/>
                  </a:cubicBezTo>
                  <a:cubicBezTo>
                    <a:pt x="7397" y="8055"/>
                    <a:pt x="7779" y="8198"/>
                    <a:pt x="8544" y="8269"/>
                  </a:cubicBezTo>
                  <a:cubicBezTo>
                    <a:pt x="9308" y="8341"/>
                    <a:pt x="10073" y="8412"/>
                    <a:pt x="11029" y="8341"/>
                  </a:cubicBezTo>
                  <a:cubicBezTo>
                    <a:pt x="11793" y="8269"/>
                    <a:pt x="12558" y="8198"/>
                    <a:pt x="13131" y="7984"/>
                  </a:cubicBezTo>
                  <a:close/>
                </a:path>
              </a:pathLst>
            </a:custGeom>
            <a:solidFill>
              <a:srgbClr val="D4D7D6"/>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80193367-5B61-1652-7DD2-2D84C9918322}"/>
                </a:ext>
              </a:extLst>
            </p:cNvPr>
            <p:cNvSpPr/>
            <p:nvPr/>
          </p:nvSpPr>
          <p:spPr>
            <a:xfrm>
              <a:off x="6934200" y="9563100"/>
              <a:ext cx="466562" cy="331996"/>
            </a:xfrm>
            <a:custGeom>
              <a:avLst/>
              <a:gdLst/>
              <a:ahLst/>
              <a:cxnLst>
                <a:cxn ang="0">
                  <a:pos x="wd2" y="hd2"/>
                </a:cxn>
                <a:cxn ang="5400000">
                  <a:pos x="wd2" y="hd2"/>
                </a:cxn>
                <a:cxn ang="10800000">
                  <a:pos x="wd2" y="hd2"/>
                </a:cxn>
                <a:cxn ang="16200000">
                  <a:pos x="wd2" y="hd2"/>
                </a:cxn>
              </a:cxnLst>
              <a:rect l="0" t="0" r="r" b="b"/>
              <a:pathLst>
                <a:path w="21563" h="21552" extrusionOk="0">
                  <a:moveTo>
                    <a:pt x="2370" y="21552"/>
                  </a:moveTo>
                  <a:cubicBezTo>
                    <a:pt x="1900" y="21552"/>
                    <a:pt x="1430" y="21140"/>
                    <a:pt x="1078" y="20315"/>
                  </a:cubicBezTo>
                  <a:cubicBezTo>
                    <a:pt x="667" y="19491"/>
                    <a:pt x="374" y="18419"/>
                    <a:pt x="198" y="17100"/>
                  </a:cubicBezTo>
                  <a:cubicBezTo>
                    <a:pt x="22" y="15781"/>
                    <a:pt x="-37" y="14379"/>
                    <a:pt x="22" y="12978"/>
                  </a:cubicBezTo>
                  <a:cubicBezTo>
                    <a:pt x="22" y="11576"/>
                    <a:pt x="80" y="10422"/>
                    <a:pt x="198" y="9515"/>
                  </a:cubicBezTo>
                  <a:cubicBezTo>
                    <a:pt x="315" y="8608"/>
                    <a:pt x="433" y="7784"/>
                    <a:pt x="550" y="6960"/>
                  </a:cubicBezTo>
                  <a:cubicBezTo>
                    <a:pt x="667" y="6712"/>
                    <a:pt x="726" y="6465"/>
                    <a:pt x="726" y="6300"/>
                  </a:cubicBezTo>
                  <a:cubicBezTo>
                    <a:pt x="726" y="6135"/>
                    <a:pt x="785" y="5805"/>
                    <a:pt x="843" y="5393"/>
                  </a:cubicBezTo>
                  <a:cubicBezTo>
                    <a:pt x="902" y="4981"/>
                    <a:pt x="1020" y="4321"/>
                    <a:pt x="1137" y="3415"/>
                  </a:cubicBezTo>
                  <a:cubicBezTo>
                    <a:pt x="1254" y="2673"/>
                    <a:pt x="1372" y="2013"/>
                    <a:pt x="1489" y="1518"/>
                  </a:cubicBezTo>
                  <a:cubicBezTo>
                    <a:pt x="1606" y="1024"/>
                    <a:pt x="1724" y="694"/>
                    <a:pt x="1841" y="529"/>
                  </a:cubicBezTo>
                  <a:cubicBezTo>
                    <a:pt x="2017" y="282"/>
                    <a:pt x="2193" y="117"/>
                    <a:pt x="2487" y="34"/>
                  </a:cubicBezTo>
                  <a:cubicBezTo>
                    <a:pt x="2722" y="-48"/>
                    <a:pt x="3015" y="34"/>
                    <a:pt x="3250" y="117"/>
                  </a:cubicBezTo>
                  <a:cubicBezTo>
                    <a:pt x="3485" y="282"/>
                    <a:pt x="3719" y="529"/>
                    <a:pt x="3896" y="859"/>
                  </a:cubicBezTo>
                  <a:cubicBezTo>
                    <a:pt x="4072" y="1106"/>
                    <a:pt x="4189" y="1601"/>
                    <a:pt x="4189" y="2343"/>
                  </a:cubicBezTo>
                  <a:cubicBezTo>
                    <a:pt x="4189" y="3085"/>
                    <a:pt x="4189" y="3909"/>
                    <a:pt x="4072" y="4734"/>
                  </a:cubicBezTo>
                  <a:cubicBezTo>
                    <a:pt x="3954" y="5558"/>
                    <a:pt x="3837" y="6135"/>
                    <a:pt x="3661" y="6547"/>
                  </a:cubicBezTo>
                  <a:cubicBezTo>
                    <a:pt x="3602" y="6795"/>
                    <a:pt x="3543" y="7372"/>
                    <a:pt x="3426" y="8279"/>
                  </a:cubicBezTo>
                  <a:cubicBezTo>
                    <a:pt x="3367" y="9186"/>
                    <a:pt x="3250" y="10175"/>
                    <a:pt x="3191" y="11247"/>
                  </a:cubicBezTo>
                  <a:cubicBezTo>
                    <a:pt x="3132" y="12236"/>
                    <a:pt x="3015" y="13060"/>
                    <a:pt x="2956" y="13720"/>
                  </a:cubicBezTo>
                  <a:cubicBezTo>
                    <a:pt x="2839" y="14544"/>
                    <a:pt x="2898" y="15204"/>
                    <a:pt x="3132" y="15699"/>
                  </a:cubicBezTo>
                  <a:cubicBezTo>
                    <a:pt x="3367" y="16193"/>
                    <a:pt x="3719" y="16193"/>
                    <a:pt x="4306" y="15699"/>
                  </a:cubicBezTo>
                  <a:cubicBezTo>
                    <a:pt x="4893" y="15204"/>
                    <a:pt x="5656" y="13967"/>
                    <a:pt x="6654" y="11989"/>
                  </a:cubicBezTo>
                  <a:cubicBezTo>
                    <a:pt x="7300" y="10670"/>
                    <a:pt x="7828" y="9598"/>
                    <a:pt x="8180" y="8691"/>
                  </a:cubicBezTo>
                  <a:cubicBezTo>
                    <a:pt x="8532" y="7866"/>
                    <a:pt x="8826" y="7042"/>
                    <a:pt x="9002" y="6300"/>
                  </a:cubicBezTo>
                  <a:cubicBezTo>
                    <a:pt x="9237" y="5558"/>
                    <a:pt x="9413" y="4734"/>
                    <a:pt x="9648" y="3909"/>
                  </a:cubicBezTo>
                  <a:cubicBezTo>
                    <a:pt x="9824" y="3167"/>
                    <a:pt x="9941" y="2590"/>
                    <a:pt x="10117" y="2178"/>
                  </a:cubicBezTo>
                  <a:cubicBezTo>
                    <a:pt x="10235" y="1683"/>
                    <a:pt x="10411" y="1436"/>
                    <a:pt x="10528" y="1271"/>
                  </a:cubicBezTo>
                  <a:cubicBezTo>
                    <a:pt x="10763" y="1024"/>
                    <a:pt x="10998" y="941"/>
                    <a:pt x="11291" y="1024"/>
                  </a:cubicBezTo>
                  <a:cubicBezTo>
                    <a:pt x="11585" y="1106"/>
                    <a:pt x="11937" y="1271"/>
                    <a:pt x="12289" y="1601"/>
                  </a:cubicBezTo>
                  <a:cubicBezTo>
                    <a:pt x="12641" y="2095"/>
                    <a:pt x="12876" y="2755"/>
                    <a:pt x="12876" y="3497"/>
                  </a:cubicBezTo>
                  <a:cubicBezTo>
                    <a:pt x="12876" y="4239"/>
                    <a:pt x="12700" y="5146"/>
                    <a:pt x="12289" y="6218"/>
                  </a:cubicBezTo>
                  <a:cubicBezTo>
                    <a:pt x="12054" y="6960"/>
                    <a:pt x="11761" y="7866"/>
                    <a:pt x="11526" y="8938"/>
                  </a:cubicBezTo>
                  <a:cubicBezTo>
                    <a:pt x="11291" y="10092"/>
                    <a:pt x="11115" y="11164"/>
                    <a:pt x="10939" y="12318"/>
                  </a:cubicBezTo>
                  <a:cubicBezTo>
                    <a:pt x="10822" y="13473"/>
                    <a:pt x="10704" y="14379"/>
                    <a:pt x="10704" y="15121"/>
                  </a:cubicBezTo>
                  <a:cubicBezTo>
                    <a:pt x="10704" y="16028"/>
                    <a:pt x="10763" y="16523"/>
                    <a:pt x="10939" y="16688"/>
                  </a:cubicBezTo>
                  <a:cubicBezTo>
                    <a:pt x="11115" y="16853"/>
                    <a:pt x="11350" y="16935"/>
                    <a:pt x="11585" y="16935"/>
                  </a:cubicBezTo>
                  <a:cubicBezTo>
                    <a:pt x="11937" y="16935"/>
                    <a:pt x="12406" y="16770"/>
                    <a:pt x="12993" y="16358"/>
                  </a:cubicBezTo>
                  <a:cubicBezTo>
                    <a:pt x="13522" y="15946"/>
                    <a:pt x="14109" y="15286"/>
                    <a:pt x="14813" y="14297"/>
                  </a:cubicBezTo>
                  <a:cubicBezTo>
                    <a:pt x="15106" y="13885"/>
                    <a:pt x="15459" y="13308"/>
                    <a:pt x="15870" y="12483"/>
                  </a:cubicBezTo>
                  <a:cubicBezTo>
                    <a:pt x="16280" y="11741"/>
                    <a:pt x="16691" y="10917"/>
                    <a:pt x="17102" y="10010"/>
                  </a:cubicBezTo>
                  <a:cubicBezTo>
                    <a:pt x="17513" y="9103"/>
                    <a:pt x="17806" y="8361"/>
                    <a:pt x="18100" y="7702"/>
                  </a:cubicBezTo>
                  <a:cubicBezTo>
                    <a:pt x="18393" y="7042"/>
                    <a:pt x="18511" y="6630"/>
                    <a:pt x="18511" y="6465"/>
                  </a:cubicBezTo>
                  <a:cubicBezTo>
                    <a:pt x="18511" y="6218"/>
                    <a:pt x="18628" y="5805"/>
                    <a:pt x="18922" y="5311"/>
                  </a:cubicBezTo>
                  <a:cubicBezTo>
                    <a:pt x="19098" y="4981"/>
                    <a:pt x="19274" y="4651"/>
                    <a:pt x="19391" y="4486"/>
                  </a:cubicBezTo>
                  <a:cubicBezTo>
                    <a:pt x="19509" y="4321"/>
                    <a:pt x="19743" y="4074"/>
                    <a:pt x="20037" y="3827"/>
                  </a:cubicBezTo>
                  <a:cubicBezTo>
                    <a:pt x="20272" y="3662"/>
                    <a:pt x="20506" y="3579"/>
                    <a:pt x="20683" y="3744"/>
                  </a:cubicBezTo>
                  <a:cubicBezTo>
                    <a:pt x="20859" y="3909"/>
                    <a:pt x="21093" y="4074"/>
                    <a:pt x="21328" y="4486"/>
                  </a:cubicBezTo>
                  <a:cubicBezTo>
                    <a:pt x="21504" y="4651"/>
                    <a:pt x="21563" y="4899"/>
                    <a:pt x="21563" y="5311"/>
                  </a:cubicBezTo>
                  <a:cubicBezTo>
                    <a:pt x="21563" y="5641"/>
                    <a:pt x="21563" y="6135"/>
                    <a:pt x="21563" y="6630"/>
                  </a:cubicBezTo>
                  <a:cubicBezTo>
                    <a:pt x="21446" y="7124"/>
                    <a:pt x="21328" y="7784"/>
                    <a:pt x="21093" y="8526"/>
                  </a:cubicBezTo>
                  <a:cubicBezTo>
                    <a:pt x="20859" y="9268"/>
                    <a:pt x="20683" y="10010"/>
                    <a:pt x="20448" y="10752"/>
                  </a:cubicBezTo>
                  <a:cubicBezTo>
                    <a:pt x="20213" y="11412"/>
                    <a:pt x="20037" y="11906"/>
                    <a:pt x="19861" y="12154"/>
                  </a:cubicBezTo>
                  <a:cubicBezTo>
                    <a:pt x="19743" y="12318"/>
                    <a:pt x="19509" y="12648"/>
                    <a:pt x="19215" y="13143"/>
                  </a:cubicBezTo>
                  <a:cubicBezTo>
                    <a:pt x="18922" y="13638"/>
                    <a:pt x="18628" y="14132"/>
                    <a:pt x="18335" y="14627"/>
                  </a:cubicBezTo>
                  <a:cubicBezTo>
                    <a:pt x="17513" y="15946"/>
                    <a:pt x="16985" y="16853"/>
                    <a:pt x="16633" y="17265"/>
                  </a:cubicBezTo>
                  <a:cubicBezTo>
                    <a:pt x="16280" y="17677"/>
                    <a:pt x="15987" y="18007"/>
                    <a:pt x="15752" y="18419"/>
                  </a:cubicBezTo>
                  <a:cubicBezTo>
                    <a:pt x="15106" y="19326"/>
                    <a:pt x="14402" y="20068"/>
                    <a:pt x="13639" y="20563"/>
                  </a:cubicBezTo>
                  <a:cubicBezTo>
                    <a:pt x="12935" y="21057"/>
                    <a:pt x="12230" y="21305"/>
                    <a:pt x="11585" y="21305"/>
                  </a:cubicBezTo>
                  <a:cubicBezTo>
                    <a:pt x="10939" y="21305"/>
                    <a:pt x="10411" y="21057"/>
                    <a:pt x="9941" y="20645"/>
                  </a:cubicBezTo>
                  <a:cubicBezTo>
                    <a:pt x="8943" y="19903"/>
                    <a:pt x="8474" y="18749"/>
                    <a:pt x="8474" y="17018"/>
                  </a:cubicBezTo>
                  <a:cubicBezTo>
                    <a:pt x="8474" y="16688"/>
                    <a:pt x="8415" y="16193"/>
                    <a:pt x="8239" y="15616"/>
                  </a:cubicBezTo>
                  <a:cubicBezTo>
                    <a:pt x="8122" y="15616"/>
                    <a:pt x="7946" y="15699"/>
                    <a:pt x="7711" y="15781"/>
                  </a:cubicBezTo>
                  <a:cubicBezTo>
                    <a:pt x="7476" y="15863"/>
                    <a:pt x="7300" y="16193"/>
                    <a:pt x="7065" y="16688"/>
                  </a:cubicBezTo>
                  <a:cubicBezTo>
                    <a:pt x="6772" y="17430"/>
                    <a:pt x="6302" y="18254"/>
                    <a:pt x="5715" y="18996"/>
                  </a:cubicBezTo>
                  <a:cubicBezTo>
                    <a:pt x="5069" y="19738"/>
                    <a:pt x="4482" y="20398"/>
                    <a:pt x="3837" y="20975"/>
                  </a:cubicBezTo>
                  <a:cubicBezTo>
                    <a:pt x="3250" y="21305"/>
                    <a:pt x="2780" y="21552"/>
                    <a:pt x="2370" y="21552"/>
                  </a:cubicBezTo>
                  <a:close/>
                </a:path>
              </a:pathLst>
            </a:custGeom>
            <a:solidFill>
              <a:srgbClr val="D4D7D6"/>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196E1B09-7809-832D-10FD-721C5988B95F}"/>
                </a:ext>
              </a:extLst>
            </p:cNvPr>
            <p:cNvSpPr/>
            <p:nvPr/>
          </p:nvSpPr>
          <p:spPr>
            <a:xfrm>
              <a:off x="7454899" y="9385299"/>
              <a:ext cx="181610" cy="524835"/>
            </a:xfrm>
            <a:custGeom>
              <a:avLst/>
              <a:gdLst/>
              <a:ahLst/>
              <a:cxnLst>
                <a:cxn ang="0">
                  <a:pos x="wd2" y="hd2"/>
                </a:cxn>
                <a:cxn ang="5400000">
                  <a:pos x="wd2" y="hd2"/>
                </a:cxn>
                <a:cxn ang="10800000">
                  <a:pos x="wd2" y="hd2"/>
                </a:cxn>
                <a:cxn ang="16200000">
                  <a:pos x="wd2" y="hd2"/>
                </a:cxn>
              </a:cxnLst>
              <a:rect l="0" t="0" r="r" b="b"/>
              <a:pathLst>
                <a:path w="21600" h="21561" extrusionOk="0">
                  <a:moveTo>
                    <a:pt x="4683" y="21548"/>
                  </a:moveTo>
                  <a:cubicBezTo>
                    <a:pt x="3474" y="21496"/>
                    <a:pt x="2417" y="21183"/>
                    <a:pt x="1510" y="20661"/>
                  </a:cubicBezTo>
                  <a:cubicBezTo>
                    <a:pt x="604" y="20087"/>
                    <a:pt x="151" y="19617"/>
                    <a:pt x="0" y="19148"/>
                  </a:cubicBezTo>
                  <a:cubicBezTo>
                    <a:pt x="151" y="18939"/>
                    <a:pt x="151" y="18574"/>
                    <a:pt x="302" y="18157"/>
                  </a:cubicBezTo>
                  <a:cubicBezTo>
                    <a:pt x="453" y="17739"/>
                    <a:pt x="604" y="17322"/>
                    <a:pt x="755" y="16852"/>
                  </a:cubicBezTo>
                  <a:cubicBezTo>
                    <a:pt x="1057" y="16330"/>
                    <a:pt x="1510" y="15652"/>
                    <a:pt x="2115" y="14870"/>
                  </a:cubicBezTo>
                  <a:cubicBezTo>
                    <a:pt x="2719" y="14087"/>
                    <a:pt x="3323" y="13304"/>
                    <a:pt x="3927" y="12522"/>
                  </a:cubicBezTo>
                  <a:cubicBezTo>
                    <a:pt x="4532" y="11739"/>
                    <a:pt x="5136" y="11061"/>
                    <a:pt x="5589" y="10487"/>
                  </a:cubicBezTo>
                  <a:cubicBezTo>
                    <a:pt x="6042" y="9913"/>
                    <a:pt x="6344" y="9600"/>
                    <a:pt x="6495" y="9496"/>
                  </a:cubicBezTo>
                  <a:cubicBezTo>
                    <a:pt x="6948" y="9287"/>
                    <a:pt x="7552" y="9235"/>
                    <a:pt x="8459" y="9339"/>
                  </a:cubicBezTo>
                  <a:cubicBezTo>
                    <a:pt x="9365" y="9443"/>
                    <a:pt x="10120" y="9600"/>
                    <a:pt x="10724" y="9861"/>
                  </a:cubicBezTo>
                  <a:cubicBezTo>
                    <a:pt x="11178" y="10070"/>
                    <a:pt x="11480" y="10330"/>
                    <a:pt x="11631" y="10643"/>
                  </a:cubicBezTo>
                  <a:cubicBezTo>
                    <a:pt x="11782" y="10956"/>
                    <a:pt x="11631" y="11426"/>
                    <a:pt x="11329" y="12000"/>
                  </a:cubicBezTo>
                  <a:cubicBezTo>
                    <a:pt x="11027" y="12574"/>
                    <a:pt x="10271" y="13461"/>
                    <a:pt x="9365" y="14609"/>
                  </a:cubicBezTo>
                  <a:cubicBezTo>
                    <a:pt x="8459" y="15756"/>
                    <a:pt x="7855" y="16643"/>
                    <a:pt x="7401" y="17322"/>
                  </a:cubicBezTo>
                  <a:cubicBezTo>
                    <a:pt x="6948" y="18000"/>
                    <a:pt x="6797" y="18730"/>
                    <a:pt x="6797" y="19513"/>
                  </a:cubicBezTo>
                  <a:cubicBezTo>
                    <a:pt x="6495" y="20452"/>
                    <a:pt x="6193" y="21078"/>
                    <a:pt x="6042" y="21287"/>
                  </a:cubicBezTo>
                  <a:cubicBezTo>
                    <a:pt x="5740" y="21496"/>
                    <a:pt x="5287" y="21600"/>
                    <a:pt x="4683" y="21548"/>
                  </a:cubicBezTo>
                  <a:close/>
                  <a:moveTo>
                    <a:pt x="18730" y="4643"/>
                  </a:moveTo>
                  <a:cubicBezTo>
                    <a:pt x="18428" y="4748"/>
                    <a:pt x="18126" y="4748"/>
                    <a:pt x="17824" y="4748"/>
                  </a:cubicBezTo>
                  <a:cubicBezTo>
                    <a:pt x="17522" y="4748"/>
                    <a:pt x="17069" y="4643"/>
                    <a:pt x="16464" y="4539"/>
                  </a:cubicBezTo>
                  <a:cubicBezTo>
                    <a:pt x="15860" y="4487"/>
                    <a:pt x="15105" y="4383"/>
                    <a:pt x="14350" y="4122"/>
                  </a:cubicBezTo>
                  <a:cubicBezTo>
                    <a:pt x="13443" y="3861"/>
                    <a:pt x="12688" y="3652"/>
                    <a:pt x="12084" y="3339"/>
                  </a:cubicBezTo>
                  <a:cubicBezTo>
                    <a:pt x="11480" y="3078"/>
                    <a:pt x="11178" y="2922"/>
                    <a:pt x="11178" y="2870"/>
                  </a:cubicBezTo>
                  <a:cubicBezTo>
                    <a:pt x="11027" y="2609"/>
                    <a:pt x="11178" y="2243"/>
                    <a:pt x="11329" y="1774"/>
                  </a:cubicBezTo>
                  <a:cubicBezTo>
                    <a:pt x="11480" y="1357"/>
                    <a:pt x="11933" y="939"/>
                    <a:pt x="12688" y="574"/>
                  </a:cubicBezTo>
                  <a:cubicBezTo>
                    <a:pt x="13292" y="209"/>
                    <a:pt x="14350" y="52"/>
                    <a:pt x="15558" y="0"/>
                  </a:cubicBezTo>
                  <a:cubicBezTo>
                    <a:pt x="15860" y="0"/>
                    <a:pt x="16162" y="0"/>
                    <a:pt x="16464" y="52"/>
                  </a:cubicBezTo>
                  <a:cubicBezTo>
                    <a:pt x="16766" y="104"/>
                    <a:pt x="17371" y="157"/>
                    <a:pt x="18730" y="365"/>
                  </a:cubicBezTo>
                  <a:cubicBezTo>
                    <a:pt x="19334" y="783"/>
                    <a:pt x="20090" y="1252"/>
                    <a:pt x="20694" y="1774"/>
                  </a:cubicBezTo>
                  <a:cubicBezTo>
                    <a:pt x="21298" y="2296"/>
                    <a:pt x="21600" y="2817"/>
                    <a:pt x="21600" y="3287"/>
                  </a:cubicBezTo>
                  <a:cubicBezTo>
                    <a:pt x="21147" y="3809"/>
                    <a:pt x="20392" y="4278"/>
                    <a:pt x="18730" y="4643"/>
                  </a:cubicBezTo>
                  <a:close/>
                </a:path>
              </a:pathLst>
            </a:custGeom>
            <a:solidFill>
              <a:srgbClr val="D4D7D6"/>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D0355032-7CDD-5D48-5F10-731D5407D28C}"/>
                </a:ext>
              </a:extLst>
            </p:cNvPr>
            <p:cNvSpPr/>
            <p:nvPr/>
          </p:nvSpPr>
          <p:spPr>
            <a:xfrm>
              <a:off x="7632700" y="9283700"/>
              <a:ext cx="232909" cy="619016"/>
            </a:xfrm>
            <a:custGeom>
              <a:avLst/>
              <a:gdLst/>
              <a:ahLst/>
              <a:cxnLst>
                <a:cxn ang="0">
                  <a:pos x="wd2" y="hd2"/>
                </a:cxn>
                <a:cxn ang="5400000">
                  <a:pos x="wd2" y="hd2"/>
                </a:cxn>
                <a:cxn ang="10800000">
                  <a:pos x="wd2" y="hd2"/>
                </a:cxn>
                <a:cxn ang="16200000">
                  <a:pos x="wd2" y="hd2"/>
                </a:cxn>
              </a:cxnLst>
              <a:rect l="0" t="0" r="r" b="b"/>
              <a:pathLst>
                <a:path w="21529" h="21574" extrusionOk="0">
                  <a:moveTo>
                    <a:pt x="1878" y="21353"/>
                  </a:moveTo>
                  <a:cubicBezTo>
                    <a:pt x="1291" y="21220"/>
                    <a:pt x="822" y="21087"/>
                    <a:pt x="470" y="20910"/>
                  </a:cubicBezTo>
                  <a:cubicBezTo>
                    <a:pt x="117" y="20733"/>
                    <a:pt x="0" y="20556"/>
                    <a:pt x="0" y="20290"/>
                  </a:cubicBezTo>
                  <a:cubicBezTo>
                    <a:pt x="0" y="19936"/>
                    <a:pt x="117" y="19538"/>
                    <a:pt x="352" y="19140"/>
                  </a:cubicBezTo>
                  <a:cubicBezTo>
                    <a:pt x="587" y="18741"/>
                    <a:pt x="822" y="18343"/>
                    <a:pt x="1056" y="17989"/>
                  </a:cubicBezTo>
                  <a:cubicBezTo>
                    <a:pt x="1174" y="17546"/>
                    <a:pt x="1409" y="17103"/>
                    <a:pt x="1526" y="16661"/>
                  </a:cubicBezTo>
                  <a:cubicBezTo>
                    <a:pt x="1761" y="16218"/>
                    <a:pt x="2230" y="15820"/>
                    <a:pt x="2817" y="15422"/>
                  </a:cubicBezTo>
                  <a:cubicBezTo>
                    <a:pt x="3522" y="14492"/>
                    <a:pt x="4226" y="13607"/>
                    <a:pt x="5048" y="12722"/>
                  </a:cubicBezTo>
                  <a:cubicBezTo>
                    <a:pt x="5752" y="11836"/>
                    <a:pt x="6457" y="10907"/>
                    <a:pt x="7043" y="9933"/>
                  </a:cubicBezTo>
                  <a:cubicBezTo>
                    <a:pt x="7865" y="9048"/>
                    <a:pt x="8570" y="8251"/>
                    <a:pt x="9274" y="7587"/>
                  </a:cubicBezTo>
                  <a:cubicBezTo>
                    <a:pt x="9978" y="6923"/>
                    <a:pt x="10800" y="6038"/>
                    <a:pt x="11739" y="4976"/>
                  </a:cubicBezTo>
                  <a:cubicBezTo>
                    <a:pt x="12326" y="4356"/>
                    <a:pt x="12796" y="3736"/>
                    <a:pt x="13265" y="3072"/>
                  </a:cubicBezTo>
                  <a:cubicBezTo>
                    <a:pt x="13735" y="2408"/>
                    <a:pt x="14322" y="1789"/>
                    <a:pt x="15261" y="1213"/>
                  </a:cubicBezTo>
                  <a:cubicBezTo>
                    <a:pt x="15613" y="992"/>
                    <a:pt x="15965" y="815"/>
                    <a:pt x="16200" y="638"/>
                  </a:cubicBezTo>
                  <a:cubicBezTo>
                    <a:pt x="16435" y="461"/>
                    <a:pt x="16670" y="328"/>
                    <a:pt x="16904" y="195"/>
                  </a:cubicBezTo>
                  <a:cubicBezTo>
                    <a:pt x="17022" y="107"/>
                    <a:pt x="17139" y="18"/>
                    <a:pt x="17491" y="18"/>
                  </a:cubicBezTo>
                  <a:cubicBezTo>
                    <a:pt x="17843" y="-26"/>
                    <a:pt x="18196" y="18"/>
                    <a:pt x="18665" y="63"/>
                  </a:cubicBezTo>
                  <a:cubicBezTo>
                    <a:pt x="19135" y="107"/>
                    <a:pt x="19487" y="195"/>
                    <a:pt x="19722" y="328"/>
                  </a:cubicBezTo>
                  <a:cubicBezTo>
                    <a:pt x="19957" y="284"/>
                    <a:pt x="20191" y="372"/>
                    <a:pt x="20426" y="505"/>
                  </a:cubicBezTo>
                  <a:cubicBezTo>
                    <a:pt x="20661" y="682"/>
                    <a:pt x="21013" y="815"/>
                    <a:pt x="21248" y="1036"/>
                  </a:cubicBezTo>
                  <a:cubicBezTo>
                    <a:pt x="21483" y="1213"/>
                    <a:pt x="21600" y="1390"/>
                    <a:pt x="21483" y="1523"/>
                  </a:cubicBezTo>
                  <a:cubicBezTo>
                    <a:pt x="21483" y="1612"/>
                    <a:pt x="21483" y="1744"/>
                    <a:pt x="21365" y="1922"/>
                  </a:cubicBezTo>
                  <a:cubicBezTo>
                    <a:pt x="21248" y="2099"/>
                    <a:pt x="21130" y="2231"/>
                    <a:pt x="20896" y="2408"/>
                  </a:cubicBezTo>
                  <a:cubicBezTo>
                    <a:pt x="20661" y="2497"/>
                    <a:pt x="20426" y="2630"/>
                    <a:pt x="20191" y="2807"/>
                  </a:cubicBezTo>
                  <a:cubicBezTo>
                    <a:pt x="19957" y="2984"/>
                    <a:pt x="19604" y="3249"/>
                    <a:pt x="19135" y="3559"/>
                  </a:cubicBezTo>
                  <a:cubicBezTo>
                    <a:pt x="18900" y="3869"/>
                    <a:pt x="18665" y="4179"/>
                    <a:pt x="18430" y="4533"/>
                  </a:cubicBezTo>
                  <a:cubicBezTo>
                    <a:pt x="18196" y="4843"/>
                    <a:pt x="17961" y="5153"/>
                    <a:pt x="17726" y="5418"/>
                  </a:cubicBezTo>
                  <a:cubicBezTo>
                    <a:pt x="17491" y="5684"/>
                    <a:pt x="17139" y="5994"/>
                    <a:pt x="16787" y="6259"/>
                  </a:cubicBezTo>
                  <a:cubicBezTo>
                    <a:pt x="16435" y="6525"/>
                    <a:pt x="16200" y="6746"/>
                    <a:pt x="16083" y="6923"/>
                  </a:cubicBezTo>
                  <a:cubicBezTo>
                    <a:pt x="15613" y="7454"/>
                    <a:pt x="15144" y="8030"/>
                    <a:pt x="14557" y="8561"/>
                  </a:cubicBezTo>
                  <a:cubicBezTo>
                    <a:pt x="13970" y="9092"/>
                    <a:pt x="13383" y="9667"/>
                    <a:pt x="13031" y="10243"/>
                  </a:cubicBezTo>
                  <a:cubicBezTo>
                    <a:pt x="12561" y="10818"/>
                    <a:pt x="12091" y="11394"/>
                    <a:pt x="11739" y="12013"/>
                  </a:cubicBezTo>
                  <a:cubicBezTo>
                    <a:pt x="11270" y="12633"/>
                    <a:pt x="10683" y="13208"/>
                    <a:pt x="9861" y="13740"/>
                  </a:cubicBezTo>
                  <a:cubicBezTo>
                    <a:pt x="9391" y="14005"/>
                    <a:pt x="9157" y="14359"/>
                    <a:pt x="8922" y="14758"/>
                  </a:cubicBezTo>
                  <a:cubicBezTo>
                    <a:pt x="8687" y="15156"/>
                    <a:pt x="8570" y="15554"/>
                    <a:pt x="8335" y="15997"/>
                  </a:cubicBezTo>
                  <a:cubicBezTo>
                    <a:pt x="7983" y="16440"/>
                    <a:pt x="7631" y="16838"/>
                    <a:pt x="7278" y="17192"/>
                  </a:cubicBezTo>
                  <a:cubicBezTo>
                    <a:pt x="7044" y="17546"/>
                    <a:pt x="6809" y="17812"/>
                    <a:pt x="6809" y="17900"/>
                  </a:cubicBezTo>
                  <a:cubicBezTo>
                    <a:pt x="6457" y="18431"/>
                    <a:pt x="6105" y="18963"/>
                    <a:pt x="5987" y="19449"/>
                  </a:cubicBezTo>
                  <a:cubicBezTo>
                    <a:pt x="5870" y="19981"/>
                    <a:pt x="5517" y="20423"/>
                    <a:pt x="4931" y="20777"/>
                  </a:cubicBezTo>
                  <a:cubicBezTo>
                    <a:pt x="4813" y="20999"/>
                    <a:pt x="4696" y="21220"/>
                    <a:pt x="4578" y="21353"/>
                  </a:cubicBezTo>
                  <a:cubicBezTo>
                    <a:pt x="4461" y="21485"/>
                    <a:pt x="4109" y="21574"/>
                    <a:pt x="3639" y="21574"/>
                  </a:cubicBezTo>
                  <a:cubicBezTo>
                    <a:pt x="3170" y="21574"/>
                    <a:pt x="2583" y="21485"/>
                    <a:pt x="1878" y="21353"/>
                  </a:cubicBezTo>
                  <a:close/>
                </a:path>
              </a:pathLst>
            </a:custGeom>
            <a:solidFill>
              <a:srgbClr val="D4D7D6"/>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6E86542E-D566-83CB-3108-44526306DC31}"/>
                </a:ext>
              </a:extLst>
            </p:cNvPr>
            <p:cNvSpPr/>
            <p:nvPr/>
          </p:nvSpPr>
          <p:spPr>
            <a:xfrm>
              <a:off x="7785100" y="9321800"/>
              <a:ext cx="254002" cy="628569"/>
            </a:xfrm>
            <a:custGeom>
              <a:avLst/>
              <a:gdLst/>
              <a:ahLst/>
              <a:cxnLst>
                <a:cxn ang="0">
                  <a:pos x="wd2" y="hd2"/>
                </a:cxn>
                <a:cxn ang="5400000">
                  <a:pos x="wd2" y="hd2"/>
                </a:cxn>
                <a:cxn ang="10800000">
                  <a:pos x="wd2" y="hd2"/>
                </a:cxn>
                <a:cxn ang="16200000">
                  <a:pos x="wd2" y="hd2"/>
                </a:cxn>
              </a:cxnLst>
              <a:rect l="0" t="0" r="r" b="b"/>
              <a:pathLst>
                <a:path w="21600" h="21554" extrusionOk="0">
                  <a:moveTo>
                    <a:pt x="2268" y="21513"/>
                  </a:moveTo>
                  <a:cubicBezTo>
                    <a:pt x="1512" y="21382"/>
                    <a:pt x="972" y="21208"/>
                    <a:pt x="648" y="20947"/>
                  </a:cubicBezTo>
                  <a:cubicBezTo>
                    <a:pt x="324" y="20685"/>
                    <a:pt x="108" y="20337"/>
                    <a:pt x="0" y="19858"/>
                  </a:cubicBezTo>
                  <a:cubicBezTo>
                    <a:pt x="0" y="19597"/>
                    <a:pt x="108" y="19205"/>
                    <a:pt x="324" y="18726"/>
                  </a:cubicBezTo>
                  <a:cubicBezTo>
                    <a:pt x="540" y="18247"/>
                    <a:pt x="864" y="17724"/>
                    <a:pt x="1080" y="17115"/>
                  </a:cubicBezTo>
                  <a:cubicBezTo>
                    <a:pt x="1080" y="17071"/>
                    <a:pt x="1080" y="17027"/>
                    <a:pt x="1080" y="16940"/>
                  </a:cubicBezTo>
                  <a:cubicBezTo>
                    <a:pt x="1080" y="16897"/>
                    <a:pt x="1080" y="16853"/>
                    <a:pt x="1080" y="16810"/>
                  </a:cubicBezTo>
                  <a:cubicBezTo>
                    <a:pt x="1188" y="16723"/>
                    <a:pt x="1188" y="16592"/>
                    <a:pt x="1296" y="16374"/>
                  </a:cubicBezTo>
                  <a:cubicBezTo>
                    <a:pt x="1404" y="16200"/>
                    <a:pt x="1404" y="16026"/>
                    <a:pt x="1512" y="15939"/>
                  </a:cubicBezTo>
                  <a:cubicBezTo>
                    <a:pt x="1620" y="15852"/>
                    <a:pt x="1620" y="15852"/>
                    <a:pt x="1620" y="15939"/>
                  </a:cubicBezTo>
                  <a:lnTo>
                    <a:pt x="2268" y="14981"/>
                  </a:lnTo>
                  <a:cubicBezTo>
                    <a:pt x="2592" y="14545"/>
                    <a:pt x="2808" y="14153"/>
                    <a:pt x="3132" y="13718"/>
                  </a:cubicBezTo>
                  <a:cubicBezTo>
                    <a:pt x="3456" y="13282"/>
                    <a:pt x="3672" y="12934"/>
                    <a:pt x="3888" y="12585"/>
                  </a:cubicBezTo>
                  <a:cubicBezTo>
                    <a:pt x="4104" y="12281"/>
                    <a:pt x="4320" y="12106"/>
                    <a:pt x="4320" y="12019"/>
                  </a:cubicBezTo>
                  <a:cubicBezTo>
                    <a:pt x="4752" y="11497"/>
                    <a:pt x="5184" y="11061"/>
                    <a:pt x="5400" y="10800"/>
                  </a:cubicBezTo>
                  <a:cubicBezTo>
                    <a:pt x="6372" y="9711"/>
                    <a:pt x="7344" y="8753"/>
                    <a:pt x="8100" y="7969"/>
                  </a:cubicBezTo>
                  <a:cubicBezTo>
                    <a:pt x="8964" y="7186"/>
                    <a:pt x="9612" y="6663"/>
                    <a:pt x="10260" y="6271"/>
                  </a:cubicBezTo>
                  <a:cubicBezTo>
                    <a:pt x="10368" y="6184"/>
                    <a:pt x="10368" y="6097"/>
                    <a:pt x="10476" y="6010"/>
                  </a:cubicBezTo>
                  <a:cubicBezTo>
                    <a:pt x="10584" y="5923"/>
                    <a:pt x="10692" y="5835"/>
                    <a:pt x="10692" y="5748"/>
                  </a:cubicBezTo>
                  <a:cubicBezTo>
                    <a:pt x="10800" y="5574"/>
                    <a:pt x="10800" y="5400"/>
                    <a:pt x="10908" y="5313"/>
                  </a:cubicBezTo>
                  <a:cubicBezTo>
                    <a:pt x="11016" y="5226"/>
                    <a:pt x="11124" y="5095"/>
                    <a:pt x="11340" y="5008"/>
                  </a:cubicBezTo>
                  <a:cubicBezTo>
                    <a:pt x="11448" y="4921"/>
                    <a:pt x="11664" y="4790"/>
                    <a:pt x="11880" y="4616"/>
                  </a:cubicBezTo>
                  <a:cubicBezTo>
                    <a:pt x="12096" y="4442"/>
                    <a:pt x="12420" y="4268"/>
                    <a:pt x="12636" y="4050"/>
                  </a:cubicBezTo>
                  <a:lnTo>
                    <a:pt x="12960" y="3658"/>
                  </a:lnTo>
                  <a:cubicBezTo>
                    <a:pt x="13284" y="3353"/>
                    <a:pt x="13716" y="3005"/>
                    <a:pt x="14256" y="2613"/>
                  </a:cubicBezTo>
                  <a:cubicBezTo>
                    <a:pt x="14796" y="2221"/>
                    <a:pt x="15120" y="1960"/>
                    <a:pt x="15444" y="1785"/>
                  </a:cubicBezTo>
                  <a:cubicBezTo>
                    <a:pt x="15660" y="1568"/>
                    <a:pt x="15984" y="1306"/>
                    <a:pt x="16524" y="1045"/>
                  </a:cubicBezTo>
                  <a:cubicBezTo>
                    <a:pt x="16956" y="740"/>
                    <a:pt x="17388" y="566"/>
                    <a:pt x="17604" y="479"/>
                  </a:cubicBezTo>
                  <a:lnTo>
                    <a:pt x="17496" y="435"/>
                  </a:lnTo>
                  <a:cubicBezTo>
                    <a:pt x="17820" y="218"/>
                    <a:pt x="18144" y="87"/>
                    <a:pt x="18576" y="44"/>
                  </a:cubicBezTo>
                  <a:cubicBezTo>
                    <a:pt x="19008" y="0"/>
                    <a:pt x="19548" y="0"/>
                    <a:pt x="19980" y="0"/>
                  </a:cubicBezTo>
                  <a:cubicBezTo>
                    <a:pt x="20844" y="0"/>
                    <a:pt x="21276" y="44"/>
                    <a:pt x="21384" y="131"/>
                  </a:cubicBezTo>
                  <a:cubicBezTo>
                    <a:pt x="21492" y="218"/>
                    <a:pt x="21600" y="435"/>
                    <a:pt x="21600" y="784"/>
                  </a:cubicBezTo>
                  <a:cubicBezTo>
                    <a:pt x="21600" y="1132"/>
                    <a:pt x="21600" y="1394"/>
                    <a:pt x="21600" y="1524"/>
                  </a:cubicBezTo>
                  <a:cubicBezTo>
                    <a:pt x="21600" y="1655"/>
                    <a:pt x="21276" y="1829"/>
                    <a:pt x="20844" y="2047"/>
                  </a:cubicBezTo>
                  <a:lnTo>
                    <a:pt x="20952" y="2047"/>
                  </a:lnTo>
                  <a:cubicBezTo>
                    <a:pt x="21060" y="2003"/>
                    <a:pt x="21060" y="2047"/>
                    <a:pt x="20844" y="2221"/>
                  </a:cubicBezTo>
                  <a:cubicBezTo>
                    <a:pt x="20628" y="2395"/>
                    <a:pt x="20520" y="2482"/>
                    <a:pt x="20412" y="2569"/>
                  </a:cubicBezTo>
                  <a:cubicBezTo>
                    <a:pt x="20304" y="2700"/>
                    <a:pt x="20196" y="2831"/>
                    <a:pt x="19980" y="2961"/>
                  </a:cubicBezTo>
                  <a:cubicBezTo>
                    <a:pt x="19872" y="3092"/>
                    <a:pt x="19656" y="3223"/>
                    <a:pt x="19548" y="3266"/>
                  </a:cubicBezTo>
                  <a:cubicBezTo>
                    <a:pt x="19332" y="3353"/>
                    <a:pt x="18900" y="3658"/>
                    <a:pt x="18252" y="4224"/>
                  </a:cubicBezTo>
                  <a:cubicBezTo>
                    <a:pt x="17604" y="4747"/>
                    <a:pt x="16848" y="5356"/>
                    <a:pt x="15984" y="6097"/>
                  </a:cubicBezTo>
                  <a:cubicBezTo>
                    <a:pt x="15120" y="6794"/>
                    <a:pt x="14364" y="7490"/>
                    <a:pt x="13608" y="8144"/>
                  </a:cubicBezTo>
                  <a:cubicBezTo>
                    <a:pt x="12852" y="8797"/>
                    <a:pt x="12312" y="9319"/>
                    <a:pt x="11988" y="9668"/>
                  </a:cubicBezTo>
                  <a:lnTo>
                    <a:pt x="11556" y="10190"/>
                  </a:lnTo>
                  <a:cubicBezTo>
                    <a:pt x="11448" y="10277"/>
                    <a:pt x="11340" y="10365"/>
                    <a:pt x="11340" y="10408"/>
                  </a:cubicBezTo>
                  <a:cubicBezTo>
                    <a:pt x="11124" y="10582"/>
                    <a:pt x="11016" y="10756"/>
                    <a:pt x="10800" y="10887"/>
                  </a:cubicBezTo>
                  <a:cubicBezTo>
                    <a:pt x="10584" y="11061"/>
                    <a:pt x="10476" y="11192"/>
                    <a:pt x="10260" y="11323"/>
                  </a:cubicBezTo>
                  <a:lnTo>
                    <a:pt x="8748" y="13369"/>
                  </a:lnTo>
                  <a:lnTo>
                    <a:pt x="8316" y="14110"/>
                  </a:lnTo>
                  <a:lnTo>
                    <a:pt x="7560" y="14894"/>
                  </a:lnTo>
                  <a:lnTo>
                    <a:pt x="7020" y="15547"/>
                  </a:lnTo>
                  <a:cubicBezTo>
                    <a:pt x="6912" y="15677"/>
                    <a:pt x="6804" y="15808"/>
                    <a:pt x="6804" y="15939"/>
                  </a:cubicBezTo>
                  <a:cubicBezTo>
                    <a:pt x="6696" y="16069"/>
                    <a:pt x="6588" y="16156"/>
                    <a:pt x="6480" y="16200"/>
                  </a:cubicBezTo>
                  <a:cubicBezTo>
                    <a:pt x="6480" y="16244"/>
                    <a:pt x="6480" y="16244"/>
                    <a:pt x="6480" y="16287"/>
                  </a:cubicBezTo>
                  <a:cubicBezTo>
                    <a:pt x="6480" y="16331"/>
                    <a:pt x="6480" y="16331"/>
                    <a:pt x="6480" y="16374"/>
                  </a:cubicBezTo>
                  <a:cubicBezTo>
                    <a:pt x="6264" y="16766"/>
                    <a:pt x="5940" y="17289"/>
                    <a:pt x="5724" y="17986"/>
                  </a:cubicBezTo>
                  <a:cubicBezTo>
                    <a:pt x="5400" y="18682"/>
                    <a:pt x="5184" y="19379"/>
                    <a:pt x="5076" y="20119"/>
                  </a:cubicBezTo>
                  <a:cubicBezTo>
                    <a:pt x="5076" y="20163"/>
                    <a:pt x="5076" y="20163"/>
                    <a:pt x="5076" y="20207"/>
                  </a:cubicBezTo>
                  <a:cubicBezTo>
                    <a:pt x="5076" y="20250"/>
                    <a:pt x="5076" y="20250"/>
                    <a:pt x="5076" y="20294"/>
                  </a:cubicBezTo>
                  <a:cubicBezTo>
                    <a:pt x="4860" y="20773"/>
                    <a:pt x="4644" y="21121"/>
                    <a:pt x="4212" y="21295"/>
                  </a:cubicBezTo>
                  <a:cubicBezTo>
                    <a:pt x="3672" y="21556"/>
                    <a:pt x="3024" y="21600"/>
                    <a:pt x="2268" y="21513"/>
                  </a:cubicBezTo>
                  <a:close/>
                </a:path>
              </a:pathLst>
            </a:custGeom>
            <a:solidFill>
              <a:srgbClr val="D4D7D6"/>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7BCB3741-B5F7-2CA9-08FB-BB2CE9507B8B}"/>
                </a:ext>
              </a:extLst>
            </p:cNvPr>
            <p:cNvSpPr/>
            <p:nvPr/>
          </p:nvSpPr>
          <p:spPr>
            <a:xfrm>
              <a:off x="8229600" y="9563099"/>
              <a:ext cx="379973" cy="329928"/>
            </a:xfrm>
            <a:custGeom>
              <a:avLst/>
              <a:gdLst/>
              <a:ahLst/>
              <a:cxnLst>
                <a:cxn ang="0">
                  <a:pos x="wd2" y="hd2"/>
                </a:cxn>
                <a:cxn ang="5400000">
                  <a:pos x="wd2" y="hd2"/>
                </a:cxn>
                <a:cxn ang="10800000">
                  <a:pos x="wd2" y="hd2"/>
                </a:cxn>
                <a:cxn ang="16200000">
                  <a:pos x="wd2" y="hd2"/>
                </a:cxn>
              </a:cxnLst>
              <a:rect l="0" t="0" r="r" b="b"/>
              <a:pathLst>
                <a:path w="21542" h="21499" extrusionOk="0">
                  <a:moveTo>
                    <a:pt x="20376" y="21499"/>
                  </a:moveTo>
                  <a:cubicBezTo>
                    <a:pt x="19584" y="21499"/>
                    <a:pt x="18936" y="21333"/>
                    <a:pt x="18432" y="20920"/>
                  </a:cubicBezTo>
                  <a:cubicBezTo>
                    <a:pt x="17928" y="20506"/>
                    <a:pt x="17496" y="19927"/>
                    <a:pt x="17136" y="19016"/>
                  </a:cubicBezTo>
                  <a:cubicBezTo>
                    <a:pt x="16992" y="18354"/>
                    <a:pt x="16848" y="17692"/>
                    <a:pt x="16776" y="16865"/>
                  </a:cubicBezTo>
                  <a:cubicBezTo>
                    <a:pt x="16704" y="16120"/>
                    <a:pt x="16632" y="15375"/>
                    <a:pt x="16632" y="14630"/>
                  </a:cubicBezTo>
                  <a:cubicBezTo>
                    <a:pt x="16632" y="13968"/>
                    <a:pt x="16704" y="13471"/>
                    <a:pt x="16776" y="13223"/>
                  </a:cubicBezTo>
                  <a:cubicBezTo>
                    <a:pt x="16920" y="13058"/>
                    <a:pt x="16992" y="12727"/>
                    <a:pt x="16992" y="12230"/>
                  </a:cubicBezTo>
                  <a:cubicBezTo>
                    <a:pt x="16992" y="11733"/>
                    <a:pt x="16992" y="11237"/>
                    <a:pt x="16992" y="10740"/>
                  </a:cubicBezTo>
                  <a:cubicBezTo>
                    <a:pt x="16920" y="9830"/>
                    <a:pt x="16776" y="9333"/>
                    <a:pt x="16416" y="9251"/>
                  </a:cubicBezTo>
                  <a:cubicBezTo>
                    <a:pt x="16056" y="9168"/>
                    <a:pt x="15624" y="9251"/>
                    <a:pt x="14976" y="9664"/>
                  </a:cubicBezTo>
                  <a:cubicBezTo>
                    <a:pt x="14256" y="10161"/>
                    <a:pt x="13392" y="10823"/>
                    <a:pt x="12240" y="11651"/>
                  </a:cubicBezTo>
                  <a:cubicBezTo>
                    <a:pt x="11088" y="12478"/>
                    <a:pt x="9936" y="13389"/>
                    <a:pt x="8712" y="14382"/>
                  </a:cubicBezTo>
                  <a:cubicBezTo>
                    <a:pt x="7488" y="15375"/>
                    <a:pt x="6336" y="16368"/>
                    <a:pt x="5256" y="17444"/>
                  </a:cubicBezTo>
                  <a:cubicBezTo>
                    <a:pt x="4392" y="18520"/>
                    <a:pt x="3888" y="19347"/>
                    <a:pt x="3744" y="19927"/>
                  </a:cubicBezTo>
                  <a:cubicBezTo>
                    <a:pt x="3600" y="20506"/>
                    <a:pt x="3312" y="20754"/>
                    <a:pt x="3024" y="20754"/>
                  </a:cubicBezTo>
                  <a:cubicBezTo>
                    <a:pt x="2736" y="20920"/>
                    <a:pt x="2448" y="20920"/>
                    <a:pt x="2232" y="20754"/>
                  </a:cubicBezTo>
                  <a:cubicBezTo>
                    <a:pt x="2016" y="20589"/>
                    <a:pt x="1728" y="20340"/>
                    <a:pt x="1296" y="20009"/>
                  </a:cubicBezTo>
                  <a:cubicBezTo>
                    <a:pt x="1008" y="19678"/>
                    <a:pt x="720" y="19265"/>
                    <a:pt x="504" y="18933"/>
                  </a:cubicBezTo>
                  <a:cubicBezTo>
                    <a:pt x="216" y="18602"/>
                    <a:pt x="72" y="18354"/>
                    <a:pt x="0" y="18189"/>
                  </a:cubicBezTo>
                  <a:cubicBezTo>
                    <a:pt x="0" y="17940"/>
                    <a:pt x="72" y="17527"/>
                    <a:pt x="144" y="16782"/>
                  </a:cubicBezTo>
                  <a:cubicBezTo>
                    <a:pt x="288" y="16037"/>
                    <a:pt x="432" y="15375"/>
                    <a:pt x="576" y="14630"/>
                  </a:cubicBezTo>
                  <a:cubicBezTo>
                    <a:pt x="720" y="13885"/>
                    <a:pt x="864" y="13471"/>
                    <a:pt x="936" y="13223"/>
                  </a:cubicBezTo>
                  <a:cubicBezTo>
                    <a:pt x="1152" y="13223"/>
                    <a:pt x="1296" y="12975"/>
                    <a:pt x="1440" y="12561"/>
                  </a:cubicBezTo>
                  <a:cubicBezTo>
                    <a:pt x="1584" y="12147"/>
                    <a:pt x="1800" y="11651"/>
                    <a:pt x="2088" y="11071"/>
                  </a:cubicBezTo>
                  <a:cubicBezTo>
                    <a:pt x="2160" y="10575"/>
                    <a:pt x="2376" y="9830"/>
                    <a:pt x="2736" y="8920"/>
                  </a:cubicBezTo>
                  <a:cubicBezTo>
                    <a:pt x="3096" y="8009"/>
                    <a:pt x="3384" y="7182"/>
                    <a:pt x="3672" y="6437"/>
                  </a:cubicBezTo>
                  <a:cubicBezTo>
                    <a:pt x="4248" y="5361"/>
                    <a:pt x="4608" y="4451"/>
                    <a:pt x="4824" y="3789"/>
                  </a:cubicBezTo>
                  <a:cubicBezTo>
                    <a:pt x="5040" y="3044"/>
                    <a:pt x="5184" y="2216"/>
                    <a:pt x="5256" y="1140"/>
                  </a:cubicBezTo>
                  <a:cubicBezTo>
                    <a:pt x="5184" y="975"/>
                    <a:pt x="5256" y="809"/>
                    <a:pt x="5400" y="644"/>
                  </a:cubicBezTo>
                  <a:cubicBezTo>
                    <a:pt x="5544" y="478"/>
                    <a:pt x="5688" y="396"/>
                    <a:pt x="5832" y="396"/>
                  </a:cubicBezTo>
                  <a:cubicBezTo>
                    <a:pt x="6120" y="64"/>
                    <a:pt x="6480" y="-101"/>
                    <a:pt x="6912" y="64"/>
                  </a:cubicBezTo>
                  <a:cubicBezTo>
                    <a:pt x="7344" y="230"/>
                    <a:pt x="7704" y="561"/>
                    <a:pt x="8064" y="1140"/>
                  </a:cubicBezTo>
                  <a:cubicBezTo>
                    <a:pt x="8784" y="2216"/>
                    <a:pt x="9072" y="3292"/>
                    <a:pt x="8928" y="4451"/>
                  </a:cubicBezTo>
                  <a:cubicBezTo>
                    <a:pt x="8784" y="5609"/>
                    <a:pt x="8136" y="7182"/>
                    <a:pt x="7056" y="9333"/>
                  </a:cubicBezTo>
                  <a:cubicBezTo>
                    <a:pt x="6768" y="10078"/>
                    <a:pt x="6552" y="10575"/>
                    <a:pt x="6408" y="10989"/>
                  </a:cubicBezTo>
                  <a:cubicBezTo>
                    <a:pt x="6264" y="11402"/>
                    <a:pt x="6192" y="11651"/>
                    <a:pt x="6192" y="11899"/>
                  </a:cubicBezTo>
                  <a:cubicBezTo>
                    <a:pt x="6984" y="11237"/>
                    <a:pt x="7704" y="10740"/>
                    <a:pt x="8208" y="10327"/>
                  </a:cubicBezTo>
                  <a:cubicBezTo>
                    <a:pt x="8712" y="9913"/>
                    <a:pt x="9144" y="9582"/>
                    <a:pt x="9432" y="9333"/>
                  </a:cubicBezTo>
                  <a:cubicBezTo>
                    <a:pt x="9648" y="9085"/>
                    <a:pt x="10080" y="8671"/>
                    <a:pt x="10800" y="8092"/>
                  </a:cubicBezTo>
                  <a:cubicBezTo>
                    <a:pt x="11520" y="7513"/>
                    <a:pt x="12240" y="6933"/>
                    <a:pt x="13032" y="6354"/>
                  </a:cubicBezTo>
                  <a:cubicBezTo>
                    <a:pt x="13824" y="5775"/>
                    <a:pt x="14400" y="5444"/>
                    <a:pt x="14832" y="5361"/>
                  </a:cubicBezTo>
                  <a:cubicBezTo>
                    <a:pt x="15120" y="5195"/>
                    <a:pt x="15480" y="5030"/>
                    <a:pt x="15840" y="4864"/>
                  </a:cubicBezTo>
                  <a:cubicBezTo>
                    <a:pt x="16200" y="4699"/>
                    <a:pt x="16416" y="4616"/>
                    <a:pt x="16632" y="4616"/>
                  </a:cubicBezTo>
                  <a:cubicBezTo>
                    <a:pt x="16920" y="4616"/>
                    <a:pt x="17352" y="4782"/>
                    <a:pt x="17856" y="5196"/>
                  </a:cubicBezTo>
                  <a:cubicBezTo>
                    <a:pt x="18360" y="5609"/>
                    <a:pt x="18792" y="6023"/>
                    <a:pt x="19224" y="6520"/>
                  </a:cubicBezTo>
                  <a:cubicBezTo>
                    <a:pt x="19656" y="7016"/>
                    <a:pt x="19872" y="7513"/>
                    <a:pt x="20016" y="7844"/>
                  </a:cubicBezTo>
                  <a:cubicBezTo>
                    <a:pt x="20016" y="8009"/>
                    <a:pt x="20016" y="8175"/>
                    <a:pt x="20016" y="8340"/>
                  </a:cubicBezTo>
                  <a:cubicBezTo>
                    <a:pt x="20016" y="8506"/>
                    <a:pt x="20088" y="8671"/>
                    <a:pt x="20088" y="8837"/>
                  </a:cubicBezTo>
                  <a:cubicBezTo>
                    <a:pt x="20232" y="9416"/>
                    <a:pt x="20304" y="10244"/>
                    <a:pt x="20376" y="11154"/>
                  </a:cubicBezTo>
                  <a:cubicBezTo>
                    <a:pt x="20376" y="12147"/>
                    <a:pt x="20376" y="13058"/>
                    <a:pt x="20304" y="13802"/>
                  </a:cubicBezTo>
                  <a:cubicBezTo>
                    <a:pt x="20232" y="14547"/>
                    <a:pt x="20088" y="15044"/>
                    <a:pt x="19872" y="15209"/>
                  </a:cubicBezTo>
                  <a:cubicBezTo>
                    <a:pt x="19944" y="15458"/>
                    <a:pt x="20016" y="15540"/>
                    <a:pt x="20160" y="15540"/>
                  </a:cubicBezTo>
                  <a:cubicBezTo>
                    <a:pt x="20160" y="15706"/>
                    <a:pt x="20160" y="15871"/>
                    <a:pt x="20160" y="15871"/>
                  </a:cubicBezTo>
                  <a:cubicBezTo>
                    <a:pt x="19944" y="15871"/>
                    <a:pt x="19872" y="16037"/>
                    <a:pt x="19944" y="16451"/>
                  </a:cubicBezTo>
                  <a:cubicBezTo>
                    <a:pt x="20016" y="16865"/>
                    <a:pt x="20088" y="17278"/>
                    <a:pt x="20304" y="17692"/>
                  </a:cubicBezTo>
                  <a:cubicBezTo>
                    <a:pt x="20520" y="18106"/>
                    <a:pt x="20736" y="18520"/>
                    <a:pt x="20952" y="18768"/>
                  </a:cubicBezTo>
                  <a:cubicBezTo>
                    <a:pt x="21384" y="19265"/>
                    <a:pt x="21600" y="19844"/>
                    <a:pt x="21528" y="20258"/>
                  </a:cubicBezTo>
                  <a:cubicBezTo>
                    <a:pt x="21312" y="21002"/>
                    <a:pt x="20952" y="21333"/>
                    <a:pt x="20376" y="21499"/>
                  </a:cubicBezTo>
                  <a:close/>
                </a:path>
              </a:pathLst>
            </a:custGeom>
            <a:solidFill>
              <a:srgbClr val="D4D7D6"/>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38FE5628-F890-B584-6E9C-22915EFB18EB}"/>
                </a:ext>
              </a:extLst>
            </p:cNvPr>
            <p:cNvSpPr/>
            <p:nvPr/>
          </p:nvSpPr>
          <p:spPr>
            <a:xfrm>
              <a:off x="8686799" y="9550399"/>
              <a:ext cx="294732" cy="371730"/>
            </a:xfrm>
            <a:custGeom>
              <a:avLst/>
              <a:gdLst/>
              <a:ahLst/>
              <a:cxnLst>
                <a:cxn ang="0">
                  <a:pos x="wd2" y="hd2"/>
                </a:cxn>
                <a:cxn ang="5400000">
                  <a:pos x="wd2" y="hd2"/>
                </a:cxn>
                <a:cxn ang="10800000">
                  <a:pos x="wd2" y="hd2"/>
                </a:cxn>
                <a:cxn ang="16200000">
                  <a:pos x="wd2" y="hd2"/>
                </a:cxn>
              </a:cxnLst>
              <a:rect l="0" t="0" r="r" b="b"/>
              <a:pathLst>
                <a:path w="21514" h="21432" extrusionOk="0">
                  <a:moveTo>
                    <a:pt x="6157" y="21087"/>
                  </a:moveTo>
                  <a:cubicBezTo>
                    <a:pt x="4210" y="20428"/>
                    <a:pt x="2913" y="19550"/>
                    <a:pt x="2356" y="18452"/>
                  </a:cubicBezTo>
                  <a:cubicBezTo>
                    <a:pt x="1800" y="17353"/>
                    <a:pt x="1707" y="15596"/>
                    <a:pt x="1985" y="13180"/>
                  </a:cubicBezTo>
                  <a:cubicBezTo>
                    <a:pt x="2078" y="11935"/>
                    <a:pt x="2171" y="11130"/>
                    <a:pt x="2171" y="10763"/>
                  </a:cubicBezTo>
                  <a:cubicBezTo>
                    <a:pt x="2171" y="10397"/>
                    <a:pt x="1893" y="9958"/>
                    <a:pt x="1337" y="9592"/>
                  </a:cubicBezTo>
                  <a:cubicBezTo>
                    <a:pt x="1151" y="9445"/>
                    <a:pt x="966" y="9226"/>
                    <a:pt x="502" y="8933"/>
                  </a:cubicBezTo>
                  <a:cubicBezTo>
                    <a:pt x="131" y="8640"/>
                    <a:pt x="-54" y="8420"/>
                    <a:pt x="39" y="8201"/>
                  </a:cubicBezTo>
                  <a:cubicBezTo>
                    <a:pt x="-54" y="7908"/>
                    <a:pt x="39" y="7615"/>
                    <a:pt x="131" y="7249"/>
                  </a:cubicBezTo>
                  <a:cubicBezTo>
                    <a:pt x="224" y="6883"/>
                    <a:pt x="409" y="6736"/>
                    <a:pt x="595" y="6736"/>
                  </a:cubicBezTo>
                  <a:cubicBezTo>
                    <a:pt x="780" y="6736"/>
                    <a:pt x="966" y="6663"/>
                    <a:pt x="1244" y="6590"/>
                  </a:cubicBezTo>
                  <a:cubicBezTo>
                    <a:pt x="1522" y="6517"/>
                    <a:pt x="1707" y="6517"/>
                    <a:pt x="1893" y="6590"/>
                  </a:cubicBezTo>
                  <a:cubicBezTo>
                    <a:pt x="2078" y="6590"/>
                    <a:pt x="2356" y="6590"/>
                    <a:pt x="2542" y="6663"/>
                  </a:cubicBezTo>
                  <a:cubicBezTo>
                    <a:pt x="2820" y="6736"/>
                    <a:pt x="2913" y="6809"/>
                    <a:pt x="2913" y="6956"/>
                  </a:cubicBezTo>
                  <a:cubicBezTo>
                    <a:pt x="3098" y="7249"/>
                    <a:pt x="3469" y="7249"/>
                    <a:pt x="3932" y="7029"/>
                  </a:cubicBezTo>
                  <a:cubicBezTo>
                    <a:pt x="4396" y="6809"/>
                    <a:pt x="4859" y="6297"/>
                    <a:pt x="5323" y="5492"/>
                  </a:cubicBezTo>
                  <a:cubicBezTo>
                    <a:pt x="5786" y="4833"/>
                    <a:pt x="6528" y="4247"/>
                    <a:pt x="7362" y="3588"/>
                  </a:cubicBezTo>
                  <a:cubicBezTo>
                    <a:pt x="8197" y="2929"/>
                    <a:pt x="9031" y="2343"/>
                    <a:pt x="9865" y="1831"/>
                  </a:cubicBezTo>
                  <a:cubicBezTo>
                    <a:pt x="10700" y="1318"/>
                    <a:pt x="11349" y="879"/>
                    <a:pt x="11905" y="659"/>
                  </a:cubicBezTo>
                  <a:cubicBezTo>
                    <a:pt x="12183" y="586"/>
                    <a:pt x="12554" y="513"/>
                    <a:pt x="13017" y="366"/>
                  </a:cubicBezTo>
                  <a:cubicBezTo>
                    <a:pt x="13481" y="220"/>
                    <a:pt x="14037" y="146"/>
                    <a:pt x="14593" y="73"/>
                  </a:cubicBezTo>
                  <a:cubicBezTo>
                    <a:pt x="15149" y="0"/>
                    <a:pt x="15613" y="0"/>
                    <a:pt x="16076" y="0"/>
                  </a:cubicBezTo>
                  <a:cubicBezTo>
                    <a:pt x="17003" y="73"/>
                    <a:pt x="17745" y="220"/>
                    <a:pt x="18394" y="586"/>
                  </a:cubicBezTo>
                  <a:cubicBezTo>
                    <a:pt x="19043" y="952"/>
                    <a:pt x="19599" y="1391"/>
                    <a:pt x="20155" y="1831"/>
                  </a:cubicBezTo>
                  <a:cubicBezTo>
                    <a:pt x="20804" y="2197"/>
                    <a:pt x="21175" y="2636"/>
                    <a:pt x="21361" y="3222"/>
                  </a:cubicBezTo>
                  <a:cubicBezTo>
                    <a:pt x="21546" y="3807"/>
                    <a:pt x="21546" y="4466"/>
                    <a:pt x="21453" y="5125"/>
                  </a:cubicBezTo>
                  <a:cubicBezTo>
                    <a:pt x="21361" y="5784"/>
                    <a:pt x="21082" y="6443"/>
                    <a:pt x="20804" y="6956"/>
                  </a:cubicBezTo>
                  <a:cubicBezTo>
                    <a:pt x="20619" y="7322"/>
                    <a:pt x="20248" y="7835"/>
                    <a:pt x="19506" y="8347"/>
                  </a:cubicBezTo>
                  <a:cubicBezTo>
                    <a:pt x="18765" y="8933"/>
                    <a:pt x="18023" y="9445"/>
                    <a:pt x="17096" y="9958"/>
                  </a:cubicBezTo>
                  <a:cubicBezTo>
                    <a:pt x="16169" y="10471"/>
                    <a:pt x="15335" y="10837"/>
                    <a:pt x="14593" y="11056"/>
                  </a:cubicBezTo>
                  <a:cubicBezTo>
                    <a:pt x="13944" y="11203"/>
                    <a:pt x="13110" y="11276"/>
                    <a:pt x="12090" y="11349"/>
                  </a:cubicBezTo>
                  <a:cubicBezTo>
                    <a:pt x="11070" y="11422"/>
                    <a:pt x="10143" y="11422"/>
                    <a:pt x="9216" y="11422"/>
                  </a:cubicBezTo>
                  <a:cubicBezTo>
                    <a:pt x="8382" y="11422"/>
                    <a:pt x="7733" y="11349"/>
                    <a:pt x="7455" y="11203"/>
                  </a:cubicBezTo>
                  <a:cubicBezTo>
                    <a:pt x="7084" y="11056"/>
                    <a:pt x="6806" y="11276"/>
                    <a:pt x="6621" y="11862"/>
                  </a:cubicBezTo>
                  <a:cubicBezTo>
                    <a:pt x="6435" y="12448"/>
                    <a:pt x="6250" y="13326"/>
                    <a:pt x="6157" y="14424"/>
                  </a:cubicBezTo>
                  <a:cubicBezTo>
                    <a:pt x="6064" y="15303"/>
                    <a:pt x="6064" y="15962"/>
                    <a:pt x="6157" y="16328"/>
                  </a:cubicBezTo>
                  <a:cubicBezTo>
                    <a:pt x="6250" y="16694"/>
                    <a:pt x="6343" y="16987"/>
                    <a:pt x="6435" y="17134"/>
                  </a:cubicBezTo>
                  <a:cubicBezTo>
                    <a:pt x="6806" y="17426"/>
                    <a:pt x="7270" y="17793"/>
                    <a:pt x="7918" y="18159"/>
                  </a:cubicBezTo>
                  <a:cubicBezTo>
                    <a:pt x="8567" y="18598"/>
                    <a:pt x="9402" y="18671"/>
                    <a:pt x="10607" y="18378"/>
                  </a:cubicBezTo>
                  <a:cubicBezTo>
                    <a:pt x="11534" y="18159"/>
                    <a:pt x="12461" y="17646"/>
                    <a:pt x="13388" y="16841"/>
                  </a:cubicBezTo>
                  <a:cubicBezTo>
                    <a:pt x="14315" y="16035"/>
                    <a:pt x="15149" y="15303"/>
                    <a:pt x="15984" y="14791"/>
                  </a:cubicBezTo>
                  <a:cubicBezTo>
                    <a:pt x="16169" y="14498"/>
                    <a:pt x="16540" y="14351"/>
                    <a:pt x="17003" y="14278"/>
                  </a:cubicBezTo>
                  <a:cubicBezTo>
                    <a:pt x="17467" y="14205"/>
                    <a:pt x="18023" y="14278"/>
                    <a:pt x="18579" y="14351"/>
                  </a:cubicBezTo>
                  <a:cubicBezTo>
                    <a:pt x="19136" y="14644"/>
                    <a:pt x="19414" y="14937"/>
                    <a:pt x="19321" y="15303"/>
                  </a:cubicBezTo>
                  <a:cubicBezTo>
                    <a:pt x="19228" y="15669"/>
                    <a:pt x="18950" y="16255"/>
                    <a:pt x="18487" y="16987"/>
                  </a:cubicBezTo>
                  <a:cubicBezTo>
                    <a:pt x="18301" y="17280"/>
                    <a:pt x="18023" y="17646"/>
                    <a:pt x="17467" y="18012"/>
                  </a:cubicBezTo>
                  <a:cubicBezTo>
                    <a:pt x="16911" y="18452"/>
                    <a:pt x="16354" y="18818"/>
                    <a:pt x="15706" y="19257"/>
                  </a:cubicBezTo>
                  <a:cubicBezTo>
                    <a:pt x="15057" y="19696"/>
                    <a:pt x="14500" y="19989"/>
                    <a:pt x="14037" y="20209"/>
                  </a:cubicBezTo>
                  <a:cubicBezTo>
                    <a:pt x="12554" y="20868"/>
                    <a:pt x="11163" y="21161"/>
                    <a:pt x="9865" y="21161"/>
                  </a:cubicBezTo>
                  <a:cubicBezTo>
                    <a:pt x="8660" y="21600"/>
                    <a:pt x="7362" y="21454"/>
                    <a:pt x="6157" y="21087"/>
                  </a:cubicBezTo>
                  <a:close/>
                  <a:moveTo>
                    <a:pt x="10607" y="9006"/>
                  </a:moveTo>
                  <a:cubicBezTo>
                    <a:pt x="11719" y="8786"/>
                    <a:pt x="12554" y="8640"/>
                    <a:pt x="13203" y="8567"/>
                  </a:cubicBezTo>
                  <a:cubicBezTo>
                    <a:pt x="13852" y="8494"/>
                    <a:pt x="14500" y="8274"/>
                    <a:pt x="15057" y="7908"/>
                  </a:cubicBezTo>
                  <a:cubicBezTo>
                    <a:pt x="15613" y="7542"/>
                    <a:pt x="16447" y="6809"/>
                    <a:pt x="17282" y="5711"/>
                  </a:cubicBezTo>
                  <a:cubicBezTo>
                    <a:pt x="17467" y="5272"/>
                    <a:pt x="17560" y="4833"/>
                    <a:pt x="17467" y="4393"/>
                  </a:cubicBezTo>
                  <a:cubicBezTo>
                    <a:pt x="17374" y="3954"/>
                    <a:pt x="17282" y="3661"/>
                    <a:pt x="17096" y="3515"/>
                  </a:cubicBezTo>
                  <a:cubicBezTo>
                    <a:pt x="16633" y="3148"/>
                    <a:pt x="16076" y="3002"/>
                    <a:pt x="15520" y="3148"/>
                  </a:cubicBezTo>
                  <a:cubicBezTo>
                    <a:pt x="14871" y="3295"/>
                    <a:pt x="14315" y="3515"/>
                    <a:pt x="13759" y="3807"/>
                  </a:cubicBezTo>
                  <a:cubicBezTo>
                    <a:pt x="13388" y="3954"/>
                    <a:pt x="12924" y="4247"/>
                    <a:pt x="12183" y="4686"/>
                  </a:cubicBezTo>
                  <a:cubicBezTo>
                    <a:pt x="11534" y="5125"/>
                    <a:pt x="10885" y="5638"/>
                    <a:pt x="10236" y="6224"/>
                  </a:cubicBezTo>
                  <a:cubicBezTo>
                    <a:pt x="9587" y="6809"/>
                    <a:pt x="9031" y="7322"/>
                    <a:pt x="8660" y="7761"/>
                  </a:cubicBezTo>
                  <a:cubicBezTo>
                    <a:pt x="8289" y="8201"/>
                    <a:pt x="8197" y="8494"/>
                    <a:pt x="8382" y="8567"/>
                  </a:cubicBezTo>
                  <a:cubicBezTo>
                    <a:pt x="8289" y="8713"/>
                    <a:pt x="8567" y="8860"/>
                    <a:pt x="9216" y="8860"/>
                  </a:cubicBezTo>
                  <a:cubicBezTo>
                    <a:pt x="9865" y="9006"/>
                    <a:pt x="10329" y="9006"/>
                    <a:pt x="10607" y="9006"/>
                  </a:cubicBezTo>
                  <a:close/>
                </a:path>
              </a:pathLst>
            </a:custGeom>
            <a:solidFill>
              <a:srgbClr val="D4D7D6"/>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567D48F7-5CC6-6738-7DA9-1E29AF8BFD91}"/>
                </a:ext>
              </a:extLst>
            </p:cNvPr>
            <p:cNvSpPr/>
            <p:nvPr/>
          </p:nvSpPr>
          <p:spPr>
            <a:xfrm>
              <a:off x="9067799" y="9575800"/>
              <a:ext cx="266700" cy="340684"/>
            </a:xfrm>
            <a:custGeom>
              <a:avLst/>
              <a:gdLst/>
              <a:ahLst/>
              <a:cxnLst>
                <a:cxn ang="0">
                  <a:pos x="wd2" y="hd2"/>
                </a:cxn>
                <a:cxn ang="5400000">
                  <a:pos x="wd2" y="hd2"/>
                </a:cxn>
                <a:cxn ang="10800000">
                  <a:pos x="wd2" y="hd2"/>
                </a:cxn>
                <a:cxn ang="16200000">
                  <a:pos x="wd2" y="hd2"/>
                </a:cxn>
              </a:cxnLst>
              <a:rect l="0" t="0" r="r" b="b"/>
              <a:pathLst>
                <a:path w="21600" h="21540" extrusionOk="0">
                  <a:moveTo>
                    <a:pt x="5143" y="21118"/>
                  </a:moveTo>
                  <a:cubicBezTo>
                    <a:pt x="4629" y="21439"/>
                    <a:pt x="4217" y="21600"/>
                    <a:pt x="4011" y="21520"/>
                  </a:cubicBezTo>
                  <a:cubicBezTo>
                    <a:pt x="3806" y="21520"/>
                    <a:pt x="3394" y="21279"/>
                    <a:pt x="2777" y="20797"/>
                  </a:cubicBezTo>
                  <a:cubicBezTo>
                    <a:pt x="1749" y="19994"/>
                    <a:pt x="1029" y="18549"/>
                    <a:pt x="617" y="16300"/>
                  </a:cubicBezTo>
                  <a:cubicBezTo>
                    <a:pt x="206" y="14132"/>
                    <a:pt x="0" y="11001"/>
                    <a:pt x="0" y="6986"/>
                  </a:cubicBezTo>
                  <a:cubicBezTo>
                    <a:pt x="206" y="5219"/>
                    <a:pt x="309" y="3694"/>
                    <a:pt x="411" y="2409"/>
                  </a:cubicBezTo>
                  <a:cubicBezTo>
                    <a:pt x="411" y="1124"/>
                    <a:pt x="411" y="401"/>
                    <a:pt x="411" y="241"/>
                  </a:cubicBezTo>
                  <a:cubicBezTo>
                    <a:pt x="617" y="80"/>
                    <a:pt x="926" y="0"/>
                    <a:pt x="1440" y="0"/>
                  </a:cubicBezTo>
                  <a:cubicBezTo>
                    <a:pt x="1954" y="0"/>
                    <a:pt x="2469" y="80"/>
                    <a:pt x="2777" y="241"/>
                  </a:cubicBezTo>
                  <a:cubicBezTo>
                    <a:pt x="3291" y="482"/>
                    <a:pt x="3703" y="803"/>
                    <a:pt x="3909" y="1204"/>
                  </a:cubicBezTo>
                  <a:cubicBezTo>
                    <a:pt x="4114" y="1606"/>
                    <a:pt x="4217" y="2409"/>
                    <a:pt x="4320" y="3533"/>
                  </a:cubicBezTo>
                  <a:cubicBezTo>
                    <a:pt x="4423" y="4657"/>
                    <a:pt x="4423" y="6344"/>
                    <a:pt x="4423" y="8592"/>
                  </a:cubicBezTo>
                  <a:cubicBezTo>
                    <a:pt x="4217" y="10358"/>
                    <a:pt x="4217" y="11804"/>
                    <a:pt x="4217" y="13088"/>
                  </a:cubicBezTo>
                  <a:cubicBezTo>
                    <a:pt x="4217" y="14373"/>
                    <a:pt x="4320" y="15096"/>
                    <a:pt x="4423" y="15257"/>
                  </a:cubicBezTo>
                  <a:cubicBezTo>
                    <a:pt x="4629" y="15578"/>
                    <a:pt x="4937" y="15658"/>
                    <a:pt x="5246" y="15497"/>
                  </a:cubicBezTo>
                  <a:cubicBezTo>
                    <a:pt x="5554" y="15337"/>
                    <a:pt x="6171" y="14935"/>
                    <a:pt x="6994" y="14293"/>
                  </a:cubicBezTo>
                  <a:cubicBezTo>
                    <a:pt x="7406" y="13811"/>
                    <a:pt x="8023" y="13169"/>
                    <a:pt x="8640" y="12366"/>
                  </a:cubicBezTo>
                  <a:cubicBezTo>
                    <a:pt x="9257" y="11563"/>
                    <a:pt x="9874" y="10920"/>
                    <a:pt x="10183" y="10439"/>
                  </a:cubicBezTo>
                  <a:cubicBezTo>
                    <a:pt x="10800" y="9796"/>
                    <a:pt x="11314" y="9234"/>
                    <a:pt x="11931" y="8672"/>
                  </a:cubicBezTo>
                  <a:cubicBezTo>
                    <a:pt x="12446" y="8110"/>
                    <a:pt x="12857" y="7708"/>
                    <a:pt x="13063" y="7548"/>
                  </a:cubicBezTo>
                  <a:cubicBezTo>
                    <a:pt x="13269" y="7227"/>
                    <a:pt x="13577" y="6906"/>
                    <a:pt x="13886" y="6584"/>
                  </a:cubicBezTo>
                  <a:cubicBezTo>
                    <a:pt x="14194" y="6263"/>
                    <a:pt x="14503" y="5942"/>
                    <a:pt x="14709" y="5701"/>
                  </a:cubicBezTo>
                  <a:cubicBezTo>
                    <a:pt x="15326" y="4898"/>
                    <a:pt x="15943" y="4175"/>
                    <a:pt x="16663" y="3613"/>
                  </a:cubicBezTo>
                  <a:cubicBezTo>
                    <a:pt x="17280" y="3051"/>
                    <a:pt x="17794" y="2810"/>
                    <a:pt x="18000" y="2810"/>
                  </a:cubicBezTo>
                  <a:cubicBezTo>
                    <a:pt x="18206" y="2971"/>
                    <a:pt x="18411" y="2971"/>
                    <a:pt x="18617" y="2891"/>
                  </a:cubicBezTo>
                  <a:cubicBezTo>
                    <a:pt x="18823" y="2810"/>
                    <a:pt x="19029" y="2810"/>
                    <a:pt x="19234" y="2810"/>
                  </a:cubicBezTo>
                  <a:cubicBezTo>
                    <a:pt x="19646" y="2489"/>
                    <a:pt x="20160" y="2489"/>
                    <a:pt x="20777" y="2810"/>
                  </a:cubicBezTo>
                  <a:cubicBezTo>
                    <a:pt x="20983" y="2971"/>
                    <a:pt x="21189" y="3051"/>
                    <a:pt x="21394" y="3212"/>
                  </a:cubicBezTo>
                  <a:cubicBezTo>
                    <a:pt x="21600" y="3372"/>
                    <a:pt x="21600" y="3533"/>
                    <a:pt x="21600" y="3694"/>
                  </a:cubicBezTo>
                  <a:cubicBezTo>
                    <a:pt x="21600" y="3934"/>
                    <a:pt x="21394" y="4336"/>
                    <a:pt x="20983" y="5059"/>
                  </a:cubicBezTo>
                  <a:cubicBezTo>
                    <a:pt x="20571" y="5781"/>
                    <a:pt x="20057" y="6424"/>
                    <a:pt x="19543" y="7066"/>
                  </a:cubicBezTo>
                  <a:cubicBezTo>
                    <a:pt x="19029" y="7708"/>
                    <a:pt x="18617" y="8110"/>
                    <a:pt x="18309" y="8190"/>
                  </a:cubicBezTo>
                  <a:cubicBezTo>
                    <a:pt x="18000" y="8431"/>
                    <a:pt x="17691" y="8672"/>
                    <a:pt x="17486" y="8833"/>
                  </a:cubicBezTo>
                  <a:cubicBezTo>
                    <a:pt x="17383" y="9154"/>
                    <a:pt x="16971" y="9636"/>
                    <a:pt x="16354" y="10439"/>
                  </a:cubicBezTo>
                  <a:cubicBezTo>
                    <a:pt x="15737" y="11161"/>
                    <a:pt x="15017" y="12045"/>
                    <a:pt x="14091" y="13008"/>
                  </a:cubicBezTo>
                  <a:cubicBezTo>
                    <a:pt x="13166" y="13972"/>
                    <a:pt x="12240" y="14935"/>
                    <a:pt x="11314" y="15899"/>
                  </a:cubicBezTo>
                  <a:cubicBezTo>
                    <a:pt x="10388" y="16862"/>
                    <a:pt x="9566" y="17665"/>
                    <a:pt x="8846" y="18468"/>
                  </a:cubicBezTo>
                  <a:cubicBezTo>
                    <a:pt x="8331" y="19111"/>
                    <a:pt x="7611" y="19593"/>
                    <a:pt x="6891" y="20074"/>
                  </a:cubicBezTo>
                  <a:cubicBezTo>
                    <a:pt x="6171" y="20636"/>
                    <a:pt x="5554" y="20958"/>
                    <a:pt x="5143" y="21118"/>
                  </a:cubicBezTo>
                  <a:close/>
                </a:path>
              </a:pathLst>
            </a:custGeom>
            <a:solidFill>
              <a:srgbClr val="D4D7D6"/>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A663272B-AEAE-30AA-5BF9-49783A22F2E3}"/>
                </a:ext>
              </a:extLst>
            </p:cNvPr>
            <p:cNvSpPr/>
            <p:nvPr/>
          </p:nvSpPr>
          <p:spPr>
            <a:xfrm>
              <a:off x="9372600" y="9537700"/>
              <a:ext cx="286250" cy="383054"/>
            </a:xfrm>
            <a:custGeom>
              <a:avLst/>
              <a:gdLst/>
              <a:ahLst/>
              <a:cxnLst>
                <a:cxn ang="0">
                  <a:pos x="wd2" y="hd2"/>
                </a:cxn>
                <a:cxn ang="5400000">
                  <a:pos x="wd2" y="hd2"/>
                </a:cxn>
                <a:cxn ang="10800000">
                  <a:pos x="wd2" y="hd2"/>
                </a:cxn>
                <a:cxn ang="16200000">
                  <a:pos x="wd2" y="hd2"/>
                </a:cxn>
              </a:cxnLst>
              <a:rect l="0" t="0" r="r" b="b"/>
              <a:pathLst>
                <a:path w="21542" h="21501" extrusionOk="0">
                  <a:moveTo>
                    <a:pt x="13131" y="20246"/>
                  </a:moveTo>
                  <a:cubicBezTo>
                    <a:pt x="12080" y="20958"/>
                    <a:pt x="10838" y="21315"/>
                    <a:pt x="9404" y="21457"/>
                  </a:cubicBezTo>
                  <a:cubicBezTo>
                    <a:pt x="7970" y="21600"/>
                    <a:pt x="6632" y="21386"/>
                    <a:pt x="5294" y="20958"/>
                  </a:cubicBezTo>
                  <a:cubicBezTo>
                    <a:pt x="3956" y="20531"/>
                    <a:pt x="2809" y="19818"/>
                    <a:pt x="1949" y="18891"/>
                  </a:cubicBezTo>
                  <a:cubicBezTo>
                    <a:pt x="1089" y="18036"/>
                    <a:pt x="515" y="17038"/>
                    <a:pt x="229" y="15968"/>
                  </a:cubicBezTo>
                  <a:cubicBezTo>
                    <a:pt x="-58" y="14899"/>
                    <a:pt x="-58" y="13402"/>
                    <a:pt x="133" y="11691"/>
                  </a:cubicBezTo>
                  <a:cubicBezTo>
                    <a:pt x="324" y="10194"/>
                    <a:pt x="898" y="8697"/>
                    <a:pt x="2045" y="7129"/>
                  </a:cubicBezTo>
                  <a:cubicBezTo>
                    <a:pt x="3192" y="5632"/>
                    <a:pt x="4530" y="4277"/>
                    <a:pt x="6154" y="3065"/>
                  </a:cubicBezTo>
                  <a:cubicBezTo>
                    <a:pt x="7779" y="1853"/>
                    <a:pt x="9404" y="1069"/>
                    <a:pt x="11029" y="570"/>
                  </a:cubicBezTo>
                  <a:cubicBezTo>
                    <a:pt x="11793" y="214"/>
                    <a:pt x="12462" y="0"/>
                    <a:pt x="13036" y="0"/>
                  </a:cubicBezTo>
                  <a:cubicBezTo>
                    <a:pt x="13609" y="0"/>
                    <a:pt x="14374" y="71"/>
                    <a:pt x="15521" y="143"/>
                  </a:cubicBezTo>
                  <a:cubicBezTo>
                    <a:pt x="16668" y="285"/>
                    <a:pt x="17623" y="428"/>
                    <a:pt x="18197" y="642"/>
                  </a:cubicBezTo>
                  <a:cubicBezTo>
                    <a:pt x="18770" y="855"/>
                    <a:pt x="19248" y="1212"/>
                    <a:pt x="19630" y="1568"/>
                  </a:cubicBezTo>
                  <a:cubicBezTo>
                    <a:pt x="20395" y="2139"/>
                    <a:pt x="20969" y="2709"/>
                    <a:pt x="21160" y="3279"/>
                  </a:cubicBezTo>
                  <a:cubicBezTo>
                    <a:pt x="21446" y="3850"/>
                    <a:pt x="21542" y="4420"/>
                    <a:pt x="21542" y="4919"/>
                  </a:cubicBezTo>
                  <a:cubicBezTo>
                    <a:pt x="21351" y="5774"/>
                    <a:pt x="20586" y="6772"/>
                    <a:pt x="19248" y="7984"/>
                  </a:cubicBezTo>
                  <a:cubicBezTo>
                    <a:pt x="17910" y="9196"/>
                    <a:pt x="16190" y="10194"/>
                    <a:pt x="14087" y="10978"/>
                  </a:cubicBezTo>
                  <a:cubicBezTo>
                    <a:pt x="12940" y="11263"/>
                    <a:pt x="11698" y="11335"/>
                    <a:pt x="10360" y="11335"/>
                  </a:cubicBezTo>
                  <a:cubicBezTo>
                    <a:pt x="9022" y="11263"/>
                    <a:pt x="7875" y="11049"/>
                    <a:pt x="7014" y="10551"/>
                  </a:cubicBezTo>
                  <a:cubicBezTo>
                    <a:pt x="6059" y="10265"/>
                    <a:pt x="5390" y="10265"/>
                    <a:pt x="5103" y="10693"/>
                  </a:cubicBezTo>
                  <a:cubicBezTo>
                    <a:pt x="4816" y="11121"/>
                    <a:pt x="4529" y="12048"/>
                    <a:pt x="4243" y="13616"/>
                  </a:cubicBezTo>
                  <a:cubicBezTo>
                    <a:pt x="4052" y="15113"/>
                    <a:pt x="4147" y="16182"/>
                    <a:pt x="4721" y="16824"/>
                  </a:cubicBezTo>
                  <a:cubicBezTo>
                    <a:pt x="5198" y="17465"/>
                    <a:pt x="5963" y="17893"/>
                    <a:pt x="6823" y="18036"/>
                  </a:cubicBezTo>
                  <a:cubicBezTo>
                    <a:pt x="7875" y="18178"/>
                    <a:pt x="8639" y="18321"/>
                    <a:pt x="9308" y="18321"/>
                  </a:cubicBezTo>
                  <a:cubicBezTo>
                    <a:pt x="9882" y="18392"/>
                    <a:pt x="10646" y="18250"/>
                    <a:pt x="11506" y="17822"/>
                  </a:cubicBezTo>
                  <a:cubicBezTo>
                    <a:pt x="12367" y="17465"/>
                    <a:pt x="12845" y="17180"/>
                    <a:pt x="13036" y="17180"/>
                  </a:cubicBezTo>
                  <a:cubicBezTo>
                    <a:pt x="13227" y="17109"/>
                    <a:pt x="13418" y="17038"/>
                    <a:pt x="13514" y="16966"/>
                  </a:cubicBezTo>
                  <a:cubicBezTo>
                    <a:pt x="13609" y="16895"/>
                    <a:pt x="13991" y="16610"/>
                    <a:pt x="14469" y="16253"/>
                  </a:cubicBezTo>
                  <a:cubicBezTo>
                    <a:pt x="14852" y="15968"/>
                    <a:pt x="15138" y="15754"/>
                    <a:pt x="15329" y="15612"/>
                  </a:cubicBezTo>
                  <a:cubicBezTo>
                    <a:pt x="15521" y="15469"/>
                    <a:pt x="15807" y="15398"/>
                    <a:pt x="15999" y="15398"/>
                  </a:cubicBezTo>
                  <a:cubicBezTo>
                    <a:pt x="16285" y="15398"/>
                    <a:pt x="16476" y="15469"/>
                    <a:pt x="16668" y="15683"/>
                  </a:cubicBezTo>
                  <a:cubicBezTo>
                    <a:pt x="16859" y="15826"/>
                    <a:pt x="17050" y="15968"/>
                    <a:pt x="17241" y="16040"/>
                  </a:cubicBezTo>
                  <a:cubicBezTo>
                    <a:pt x="17719" y="16040"/>
                    <a:pt x="17910" y="16253"/>
                    <a:pt x="17623" y="16752"/>
                  </a:cubicBezTo>
                  <a:cubicBezTo>
                    <a:pt x="17337" y="17180"/>
                    <a:pt x="16763" y="17751"/>
                    <a:pt x="15999" y="18392"/>
                  </a:cubicBezTo>
                  <a:cubicBezTo>
                    <a:pt x="15234" y="19105"/>
                    <a:pt x="14183" y="19675"/>
                    <a:pt x="13131" y="20246"/>
                  </a:cubicBezTo>
                  <a:close/>
                  <a:moveTo>
                    <a:pt x="13036" y="7984"/>
                  </a:moveTo>
                  <a:cubicBezTo>
                    <a:pt x="13609" y="7770"/>
                    <a:pt x="14183" y="7485"/>
                    <a:pt x="14852" y="7129"/>
                  </a:cubicBezTo>
                  <a:cubicBezTo>
                    <a:pt x="15425" y="6772"/>
                    <a:pt x="15999" y="6345"/>
                    <a:pt x="16477" y="5917"/>
                  </a:cubicBezTo>
                  <a:cubicBezTo>
                    <a:pt x="16955" y="5489"/>
                    <a:pt x="17146" y="5133"/>
                    <a:pt x="17146" y="4776"/>
                  </a:cubicBezTo>
                  <a:cubicBezTo>
                    <a:pt x="17146" y="4206"/>
                    <a:pt x="16763" y="3778"/>
                    <a:pt x="16094" y="3422"/>
                  </a:cubicBezTo>
                  <a:cubicBezTo>
                    <a:pt x="15425" y="3065"/>
                    <a:pt x="14374" y="2994"/>
                    <a:pt x="13036" y="3279"/>
                  </a:cubicBezTo>
                  <a:cubicBezTo>
                    <a:pt x="12462" y="3422"/>
                    <a:pt x="11793" y="3707"/>
                    <a:pt x="11124" y="4135"/>
                  </a:cubicBezTo>
                  <a:cubicBezTo>
                    <a:pt x="10360" y="4562"/>
                    <a:pt x="9691" y="5061"/>
                    <a:pt x="9022" y="5632"/>
                  </a:cubicBezTo>
                  <a:cubicBezTo>
                    <a:pt x="8353" y="6202"/>
                    <a:pt x="7875" y="6630"/>
                    <a:pt x="7493" y="7057"/>
                  </a:cubicBezTo>
                  <a:cubicBezTo>
                    <a:pt x="7110" y="7485"/>
                    <a:pt x="6919" y="7699"/>
                    <a:pt x="7110" y="7842"/>
                  </a:cubicBezTo>
                  <a:cubicBezTo>
                    <a:pt x="7301" y="8055"/>
                    <a:pt x="7684" y="8198"/>
                    <a:pt x="8448" y="8269"/>
                  </a:cubicBezTo>
                  <a:cubicBezTo>
                    <a:pt x="9213" y="8341"/>
                    <a:pt x="9977" y="8412"/>
                    <a:pt x="10933" y="8341"/>
                  </a:cubicBezTo>
                  <a:cubicBezTo>
                    <a:pt x="11698" y="8269"/>
                    <a:pt x="12462" y="8198"/>
                    <a:pt x="13036" y="7984"/>
                  </a:cubicBezTo>
                  <a:close/>
                </a:path>
              </a:pathLst>
            </a:custGeom>
            <a:solidFill>
              <a:srgbClr val="D4D7D6"/>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FBBC538F-F09F-4523-92D5-F30AED812C77}"/>
                </a:ext>
              </a:extLst>
            </p:cNvPr>
            <p:cNvSpPr/>
            <p:nvPr/>
          </p:nvSpPr>
          <p:spPr>
            <a:xfrm>
              <a:off x="9702799" y="9537699"/>
              <a:ext cx="339093" cy="387377"/>
            </a:xfrm>
            <a:custGeom>
              <a:avLst/>
              <a:gdLst/>
              <a:ahLst/>
              <a:cxnLst>
                <a:cxn ang="0">
                  <a:pos x="wd2" y="hd2"/>
                </a:cxn>
                <a:cxn ang="5400000">
                  <a:pos x="wd2" y="hd2"/>
                </a:cxn>
                <a:cxn ang="10800000">
                  <a:pos x="wd2" y="hd2"/>
                </a:cxn>
                <a:cxn ang="16200000">
                  <a:pos x="wd2" y="hd2"/>
                </a:cxn>
              </a:cxnLst>
              <a:rect l="0" t="0" r="r" b="b"/>
              <a:pathLst>
                <a:path w="21600" h="21461" extrusionOk="0">
                  <a:moveTo>
                    <a:pt x="3398" y="21055"/>
                  </a:moveTo>
                  <a:cubicBezTo>
                    <a:pt x="3155" y="21407"/>
                    <a:pt x="2831" y="21548"/>
                    <a:pt x="2427" y="21407"/>
                  </a:cubicBezTo>
                  <a:cubicBezTo>
                    <a:pt x="2022" y="21267"/>
                    <a:pt x="1699" y="21126"/>
                    <a:pt x="1375" y="20985"/>
                  </a:cubicBezTo>
                  <a:cubicBezTo>
                    <a:pt x="1052" y="20985"/>
                    <a:pt x="809" y="20915"/>
                    <a:pt x="566" y="20774"/>
                  </a:cubicBezTo>
                  <a:cubicBezTo>
                    <a:pt x="324" y="20633"/>
                    <a:pt x="162" y="20422"/>
                    <a:pt x="81" y="20070"/>
                  </a:cubicBezTo>
                  <a:cubicBezTo>
                    <a:pt x="0" y="19859"/>
                    <a:pt x="0" y="19578"/>
                    <a:pt x="0" y="19226"/>
                  </a:cubicBezTo>
                  <a:cubicBezTo>
                    <a:pt x="81" y="18874"/>
                    <a:pt x="162" y="18523"/>
                    <a:pt x="324" y="18100"/>
                  </a:cubicBezTo>
                  <a:cubicBezTo>
                    <a:pt x="485" y="17678"/>
                    <a:pt x="647" y="17186"/>
                    <a:pt x="809" y="16623"/>
                  </a:cubicBezTo>
                  <a:cubicBezTo>
                    <a:pt x="1133" y="15356"/>
                    <a:pt x="1375" y="14442"/>
                    <a:pt x="1537" y="13879"/>
                  </a:cubicBezTo>
                  <a:cubicBezTo>
                    <a:pt x="1699" y="13316"/>
                    <a:pt x="1780" y="12824"/>
                    <a:pt x="1942" y="12401"/>
                  </a:cubicBezTo>
                  <a:cubicBezTo>
                    <a:pt x="2103" y="11979"/>
                    <a:pt x="2265" y="11346"/>
                    <a:pt x="2427" y="10572"/>
                  </a:cubicBezTo>
                  <a:cubicBezTo>
                    <a:pt x="2751" y="9798"/>
                    <a:pt x="3074" y="9095"/>
                    <a:pt x="3317" y="8321"/>
                  </a:cubicBezTo>
                  <a:cubicBezTo>
                    <a:pt x="3560" y="7617"/>
                    <a:pt x="3883" y="6843"/>
                    <a:pt x="4288" y="6140"/>
                  </a:cubicBezTo>
                  <a:cubicBezTo>
                    <a:pt x="4611" y="5155"/>
                    <a:pt x="5016" y="4240"/>
                    <a:pt x="5420" y="3325"/>
                  </a:cubicBezTo>
                  <a:cubicBezTo>
                    <a:pt x="5906" y="2411"/>
                    <a:pt x="6310" y="1707"/>
                    <a:pt x="6796" y="1074"/>
                  </a:cubicBezTo>
                  <a:cubicBezTo>
                    <a:pt x="6876" y="933"/>
                    <a:pt x="7038" y="792"/>
                    <a:pt x="7281" y="652"/>
                  </a:cubicBezTo>
                  <a:cubicBezTo>
                    <a:pt x="7524" y="441"/>
                    <a:pt x="7766" y="370"/>
                    <a:pt x="7928" y="370"/>
                  </a:cubicBezTo>
                  <a:cubicBezTo>
                    <a:pt x="8252" y="89"/>
                    <a:pt x="8575" y="-52"/>
                    <a:pt x="8899" y="18"/>
                  </a:cubicBezTo>
                  <a:cubicBezTo>
                    <a:pt x="9222" y="89"/>
                    <a:pt x="9546" y="229"/>
                    <a:pt x="9951" y="581"/>
                  </a:cubicBezTo>
                  <a:cubicBezTo>
                    <a:pt x="10436" y="1074"/>
                    <a:pt x="10679" y="1637"/>
                    <a:pt x="10598" y="2270"/>
                  </a:cubicBezTo>
                  <a:cubicBezTo>
                    <a:pt x="10517" y="2903"/>
                    <a:pt x="9951" y="3888"/>
                    <a:pt x="8980" y="5155"/>
                  </a:cubicBezTo>
                  <a:cubicBezTo>
                    <a:pt x="8413" y="6351"/>
                    <a:pt x="8009" y="7336"/>
                    <a:pt x="7524" y="8180"/>
                  </a:cubicBezTo>
                  <a:cubicBezTo>
                    <a:pt x="7119" y="9024"/>
                    <a:pt x="6795" y="9869"/>
                    <a:pt x="6634" y="10572"/>
                  </a:cubicBezTo>
                  <a:cubicBezTo>
                    <a:pt x="7119" y="9939"/>
                    <a:pt x="7685" y="9376"/>
                    <a:pt x="8252" y="8884"/>
                  </a:cubicBezTo>
                  <a:cubicBezTo>
                    <a:pt x="8818" y="8391"/>
                    <a:pt x="9303" y="7969"/>
                    <a:pt x="9708" y="7617"/>
                  </a:cubicBezTo>
                  <a:cubicBezTo>
                    <a:pt x="10679" y="6773"/>
                    <a:pt x="11488" y="6140"/>
                    <a:pt x="12135" y="5788"/>
                  </a:cubicBezTo>
                  <a:cubicBezTo>
                    <a:pt x="12782" y="5436"/>
                    <a:pt x="13510" y="4943"/>
                    <a:pt x="14400" y="4451"/>
                  </a:cubicBezTo>
                  <a:cubicBezTo>
                    <a:pt x="14885" y="4169"/>
                    <a:pt x="15452" y="3888"/>
                    <a:pt x="15937" y="3607"/>
                  </a:cubicBezTo>
                  <a:cubicBezTo>
                    <a:pt x="16422" y="3325"/>
                    <a:pt x="16989" y="3184"/>
                    <a:pt x="17555" y="3044"/>
                  </a:cubicBezTo>
                  <a:cubicBezTo>
                    <a:pt x="18121" y="2903"/>
                    <a:pt x="18768" y="2903"/>
                    <a:pt x="19497" y="3044"/>
                  </a:cubicBezTo>
                  <a:cubicBezTo>
                    <a:pt x="19901" y="2973"/>
                    <a:pt x="20306" y="3114"/>
                    <a:pt x="20548" y="3396"/>
                  </a:cubicBezTo>
                  <a:cubicBezTo>
                    <a:pt x="20872" y="3677"/>
                    <a:pt x="21034" y="4029"/>
                    <a:pt x="21276" y="4451"/>
                  </a:cubicBezTo>
                  <a:cubicBezTo>
                    <a:pt x="21519" y="4873"/>
                    <a:pt x="21600" y="5436"/>
                    <a:pt x="21600" y="6069"/>
                  </a:cubicBezTo>
                  <a:cubicBezTo>
                    <a:pt x="20629" y="5858"/>
                    <a:pt x="19658" y="5928"/>
                    <a:pt x="18930" y="6140"/>
                  </a:cubicBezTo>
                  <a:cubicBezTo>
                    <a:pt x="18121" y="6421"/>
                    <a:pt x="17474" y="6702"/>
                    <a:pt x="16908" y="7054"/>
                  </a:cubicBezTo>
                  <a:cubicBezTo>
                    <a:pt x="16342" y="7406"/>
                    <a:pt x="15937" y="7687"/>
                    <a:pt x="15614" y="7828"/>
                  </a:cubicBezTo>
                  <a:cubicBezTo>
                    <a:pt x="14966" y="8180"/>
                    <a:pt x="14157" y="8743"/>
                    <a:pt x="13106" y="9376"/>
                  </a:cubicBezTo>
                  <a:cubicBezTo>
                    <a:pt x="12135" y="10009"/>
                    <a:pt x="11083" y="10783"/>
                    <a:pt x="10112" y="11627"/>
                  </a:cubicBezTo>
                  <a:cubicBezTo>
                    <a:pt x="9303" y="12401"/>
                    <a:pt x="8656" y="13035"/>
                    <a:pt x="8090" y="13597"/>
                  </a:cubicBezTo>
                  <a:cubicBezTo>
                    <a:pt x="7524" y="14160"/>
                    <a:pt x="7119" y="14583"/>
                    <a:pt x="6796" y="15005"/>
                  </a:cubicBezTo>
                  <a:cubicBezTo>
                    <a:pt x="6472" y="15427"/>
                    <a:pt x="6229" y="15849"/>
                    <a:pt x="6067" y="16341"/>
                  </a:cubicBezTo>
                  <a:cubicBezTo>
                    <a:pt x="5663" y="17186"/>
                    <a:pt x="5178" y="18171"/>
                    <a:pt x="4692" y="19226"/>
                  </a:cubicBezTo>
                  <a:cubicBezTo>
                    <a:pt x="4126" y="20141"/>
                    <a:pt x="3721" y="20774"/>
                    <a:pt x="3398" y="21055"/>
                  </a:cubicBezTo>
                  <a:close/>
                </a:path>
              </a:pathLst>
            </a:custGeom>
            <a:solidFill>
              <a:srgbClr val="D4D7D6"/>
            </a:solid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84CB014B-C323-12B9-6DB1-3A5B0DB570E7}"/>
                </a:ext>
              </a:extLst>
            </p:cNvPr>
            <p:cNvSpPr/>
            <p:nvPr/>
          </p:nvSpPr>
          <p:spPr>
            <a:xfrm>
              <a:off x="10299700" y="9258299"/>
              <a:ext cx="416122" cy="794150"/>
            </a:xfrm>
            <a:custGeom>
              <a:avLst/>
              <a:gdLst/>
              <a:ahLst/>
              <a:cxnLst>
                <a:cxn ang="0">
                  <a:pos x="wd2" y="hd2"/>
                </a:cxn>
                <a:cxn ang="5400000">
                  <a:pos x="wd2" y="hd2"/>
                </a:cxn>
                <a:cxn ang="10800000">
                  <a:pos x="wd2" y="hd2"/>
                </a:cxn>
                <a:cxn ang="16200000">
                  <a:pos x="wd2" y="hd2"/>
                </a:cxn>
              </a:cxnLst>
              <a:rect l="0" t="0" r="r" b="b"/>
              <a:pathLst>
                <a:path w="21577" h="21576" extrusionOk="0">
                  <a:moveTo>
                    <a:pt x="2348" y="21531"/>
                  </a:moveTo>
                  <a:cubicBezTo>
                    <a:pt x="2150" y="21600"/>
                    <a:pt x="1887" y="21600"/>
                    <a:pt x="1623" y="21462"/>
                  </a:cubicBezTo>
                  <a:cubicBezTo>
                    <a:pt x="1360" y="21358"/>
                    <a:pt x="965" y="21151"/>
                    <a:pt x="504" y="20841"/>
                  </a:cubicBezTo>
                  <a:cubicBezTo>
                    <a:pt x="240" y="20703"/>
                    <a:pt x="109" y="20530"/>
                    <a:pt x="43" y="20358"/>
                  </a:cubicBezTo>
                  <a:cubicBezTo>
                    <a:pt x="-23" y="20185"/>
                    <a:pt x="-23" y="19875"/>
                    <a:pt x="109" y="19392"/>
                  </a:cubicBezTo>
                  <a:cubicBezTo>
                    <a:pt x="240" y="19185"/>
                    <a:pt x="306" y="18978"/>
                    <a:pt x="372" y="18805"/>
                  </a:cubicBezTo>
                  <a:cubicBezTo>
                    <a:pt x="372" y="18633"/>
                    <a:pt x="372" y="18495"/>
                    <a:pt x="372" y="18426"/>
                  </a:cubicBezTo>
                  <a:cubicBezTo>
                    <a:pt x="372" y="18322"/>
                    <a:pt x="438" y="18046"/>
                    <a:pt x="570" y="17632"/>
                  </a:cubicBezTo>
                  <a:cubicBezTo>
                    <a:pt x="701" y="17218"/>
                    <a:pt x="833" y="16804"/>
                    <a:pt x="965" y="16321"/>
                  </a:cubicBezTo>
                  <a:cubicBezTo>
                    <a:pt x="1096" y="15872"/>
                    <a:pt x="1228" y="15527"/>
                    <a:pt x="1360" y="15286"/>
                  </a:cubicBezTo>
                  <a:cubicBezTo>
                    <a:pt x="1360" y="15251"/>
                    <a:pt x="1360" y="15217"/>
                    <a:pt x="1426" y="15148"/>
                  </a:cubicBezTo>
                  <a:cubicBezTo>
                    <a:pt x="1492" y="15079"/>
                    <a:pt x="1492" y="15010"/>
                    <a:pt x="1557" y="14941"/>
                  </a:cubicBezTo>
                  <a:cubicBezTo>
                    <a:pt x="1623" y="14768"/>
                    <a:pt x="1755" y="14561"/>
                    <a:pt x="1821" y="14285"/>
                  </a:cubicBezTo>
                  <a:cubicBezTo>
                    <a:pt x="1953" y="14009"/>
                    <a:pt x="2084" y="13664"/>
                    <a:pt x="2150" y="13250"/>
                  </a:cubicBezTo>
                  <a:cubicBezTo>
                    <a:pt x="2414" y="12767"/>
                    <a:pt x="2677" y="12318"/>
                    <a:pt x="2875" y="11870"/>
                  </a:cubicBezTo>
                  <a:cubicBezTo>
                    <a:pt x="3072" y="11421"/>
                    <a:pt x="3138" y="11111"/>
                    <a:pt x="3138" y="10938"/>
                  </a:cubicBezTo>
                  <a:cubicBezTo>
                    <a:pt x="3138" y="10593"/>
                    <a:pt x="3401" y="10351"/>
                    <a:pt x="3862" y="10213"/>
                  </a:cubicBezTo>
                  <a:cubicBezTo>
                    <a:pt x="3928" y="10110"/>
                    <a:pt x="3994" y="9972"/>
                    <a:pt x="4192" y="9765"/>
                  </a:cubicBezTo>
                  <a:cubicBezTo>
                    <a:pt x="4389" y="9558"/>
                    <a:pt x="4521" y="9420"/>
                    <a:pt x="4653" y="9282"/>
                  </a:cubicBezTo>
                  <a:cubicBezTo>
                    <a:pt x="5377" y="8212"/>
                    <a:pt x="5970" y="7384"/>
                    <a:pt x="6431" y="6763"/>
                  </a:cubicBezTo>
                  <a:cubicBezTo>
                    <a:pt x="6892" y="6142"/>
                    <a:pt x="7353" y="5590"/>
                    <a:pt x="7879" y="5141"/>
                  </a:cubicBezTo>
                  <a:cubicBezTo>
                    <a:pt x="8077" y="4831"/>
                    <a:pt x="8340" y="4486"/>
                    <a:pt x="8604" y="4175"/>
                  </a:cubicBezTo>
                  <a:cubicBezTo>
                    <a:pt x="8867" y="3865"/>
                    <a:pt x="9131" y="3589"/>
                    <a:pt x="9460" y="3381"/>
                  </a:cubicBezTo>
                  <a:cubicBezTo>
                    <a:pt x="9657" y="3140"/>
                    <a:pt x="10053" y="2829"/>
                    <a:pt x="10711" y="2450"/>
                  </a:cubicBezTo>
                  <a:cubicBezTo>
                    <a:pt x="11370" y="2070"/>
                    <a:pt x="12028" y="1691"/>
                    <a:pt x="12753" y="1346"/>
                  </a:cubicBezTo>
                  <a:cubicBezTo>
                    <a:pt x="13477" y="1001"/>
                    <a:pt x="14004" y="690"/>
                    <a:pt x="14465" y="518"/>
                  </a:cubicBezTo>
                  <a:cubicBezTo>
                    <a:pt x="15255" y="311"/>
                    <a:pt x="15848" y="173"/>
                    <a:pt x="16309" y="104"/>
                  </a:cubicBezTo>
                  <a:cubicBezTo>
                    <a:pt x="16770" y="34"/>
                    <a:pt x="17362" y="0"/>
                    <a:pt x="18153" y="0"/>
                  </a:cubicBezTo>
                  <a:cubicBezTo>
                    <a:pt x="18811" y="0"/>
                    <a:pt x="19272" y="34"/>
                    <a:pt x="19536" y="138"/>
                  </a:cubicBezTo>
                  <a:cubicBezTo>
                    <a:pt x="19799" y="207"/>
                    <a:pt x="20128" y="380"/>
                    <a:pt x="20589" y="587"/>
                  </a:cubicBezTo>
                  <a:cubicBezTo>
                    <a:pt x="21116" y="863"/>
                    <a:pt x="21379" y="1070"/>
                    <a:pt x="21445" y="1139"/>
                  </a:cubicBezTo>
                  <a:cubicBezTo>
                    <a:pt x="21511" y="1242"/>
                    <a:pt x="21577" y="1415"/>
                    <a:pt x="21577" y="1656"/>
                  </a:cubicBezTo>
                  <a:cubicBezTo>
                    <a:pt x="21511" y="1898"/>
                    <a:pt x="21314" y="2208"/>
                    <a:pt x="20984" y="2588"/>
                  </a:cubicBezTo>
                  <a:cubicBezTo>
                    <a:pt x="20655" y="2967"/>
                    <a:pt x="20392" y="3312"/>
                    <a:pt x="19996" y="3623"/>
                  </a:cubicBezTo>
                  <a:cubicBezTo>
                    <a:pt x="19667" y="3934"/>
                    <a:pt x="19404" y="4106"/>
                    <a:pt x="19140" y="4106"/>
                  </a:cubicBezTo>
                  <a:cubicBezTo>
                    <a:pt x="18745" y="4175"/>
                    <a:pt x="18416" y="4141"/>
                    <a:pt x="18218" y="4037"/>
                  </a:cubicBezTo>
                  <a:cubicBezTo>
                    <a:pt x="18021" y="3899"/>
                    <a:pt x="17955" y="3727"/>
                    <a:pt x="17955" y="3450"/>
                  </a:cubicBezTo>
                  <a:cubicBezTo>
                    <a:pt x="17955" y="3312"/>
                    <a:pt x="17823" y="3140"/>
                    <a:pt x="17560" y="2898"/>
                  </a:cubicBezTo>
                  <a:cubicBezTo>
                    <a:pt x="17560" y="2829"/>
                    <a:pt x="17560" y="2760"/>
                    <a:pt x="17626" y="2588"/>
                  </a:cubicBezTo>
                  <a:cubicBezTo>
                    <a:pt x="17692" y="2450"/>
                    <a:pt x="17757" y="2312"/>
                    <a:pt x="17889" y="2174"/>
                  </a:cubicBezTo>
                  <a:cubicBezTo>
                    <a:pt x="18087" y="2001"/>
                    <a:pt x="18087" y="1863"/>
                    <a:pt x="18021" y="1760"/>
                  </a:cubicBezTo>
                  <a:cubicBezTo>
                    <a:pt x="17955" y="1656"/>
                    <a:pt x="17692" y="1656"/>
                    <a:pt x="17296" y="1691"/>
                  </a:cubicBezTo>
                  <a:cubicBezTo>
                    <a:pt x="17165" y="1725"/>
                    <a:pt x="16901" y="1829"/>
                    <a:pt x="16440" y="2036"/>
                  </a:cubicBezTo>
                  <a:cubicBezTo>
                    <a:pt x="15979" y="2208"/>
                    <a:pt x="15518" y="2415"/>
                    <a:pt x="14992" y="2657"/>
                  </a:cubicBezTo>
                  <a:cubicBezTo>
                    <a:pt x="14465" y="2898"/>
                    <a:pt x="14004" y="3105"/>
                    <a:pt x="13609" y="3312"/>
                  </a:cubicBezTo>
                  <a:cubicBezTo>
                    <a:pt x="13214" y="3519"/>
                    <a:pt x="13016" y="3657"/>
                    <a:pt x="13016" y="3692"/>
                  </a:cubicBezTo>
                  <a:cubicBezTo>
                    <a:pt x="12753" y="4003"/>
                    <a:pt x="12423" y="4279"/>
                    <a:pt x="12028" y="4520"/>
                  </a:cubicBezTo>
                  <a:cubicBezTo>
                    <a:pt x="11765" y="4693"/>
                    <a:pt x="11567" y="4900"/>
                    <a:pt x="11370" y="5072"/>
                  </a:cubicBezTo>
                  <a:cubicBezTo>
                    <a:pt x="11172" y="5245"/>
                    <a:pt x="11106" y="5348"/>
                    <a:pt x="11106" y="5383"/>
                  </a:cubicBezTo>
                  <a:cubicBezTo>
                    <a:pt x="11106" y="5452"/>
                    <a:pt x="11106" y="5521"/>
                    <a:pt x="11106" y="5624"/>
                  </a:cubicBezTo>
                  <a:cubicBezTo>
                    <a:pt x="11106" y="5728"/>
                    <a:pt x="10974" y="5762"/>
                    <a:pt x="10843" y="5762"/>
                  </a:cubicBezTo>
                  <a:cubicBezTo>
                    <a:pt x="10645" y="6107"/>
                    <a:pt x="10382" y="6383"/>
                    <a:pt x="10118" y="6659"/>
                  </a:cubicBezTo>
                  <a:cubicBezTo>
                    <a:pt x="9987" y="6832"/>
                    <a:pt x="9789" y="7039"/>
                    <a:pt x="9592" y="7246"/>
                  </a:cubicBezTo>
                  <a:cubicBezTo>
                    <a:pt x="9394" y="7453"/>
                    <a:pt x="9196" y="7591"/>
                    <a:pt x="9065" y="7660"/>
                  </a:cubicBezTo>
                  <a:lnTo>
                    <a:pt x="9131" y="7660"/>
                  </a:lnTo>
                  <a:cubicBezTo>
                    <a:pt x="8801" y="8143"/>
                    <a:pt x="8538" y="8488"/>
                    <a:pt x="8406" y="8730"/>
                  </a:cubicBezTo>
                  <a:cubicBezTo>
                    <a:pt x="8209" y="8971"/>
                    <a:pt x="8143" y="9144"/>
                    <a:pt x="8143" y="9178"/>
                  </a:cubicBezTo>
                  <a:cubicBezTo>
                    <a:pt x="8143" y="9247"/>
                    <a:pt x="8406" y="9282"/>
                    <a:pt x="8933" y="9282"/>
                  </a:cubicBezTo>
                  <a:cubicBezTo>
                    <a:pt x="9460" y="9282"/>
                    <a:pt x="10053" y="9247"/>
                    <a:pt x="10777" y="9178"/>
                  </a:cubicBezTo>
                  <a:cubicBezTo>
                    <a:pt x="11501" y="9109"/>
                    <a:pt x="12160" y="9040"/>
                    <a:pt x="12687" y="8971"/>
                  </a:cubicBezTo>
                  <a:cubicBezTo>
                    <a:pt x="13214" y="8902"/>
                    <a:pt x="13543" y="8868"/>
                    <a:pt x="13675" y="8868"/>
                  </a:cubicBezTo>
                  <a:cubicBezTo>
                    <a:pt x="13872" y="8868"/>
                    <a:pt x="14201" y="8902"/>
                    <a:pt x="14728" y="8971"/>
                  </a:cubicBezTo>
                  <a:cubicBezTo>
                    <a:pt x="14992" y="9075"/>
                    <a:pt x="15255" y="9213"/>
                    <a:pt x="15453" y="9385"/>
                  </a:cubicBezTo>
                  <a:cubicBezTo>
                    <a:pt x="15650" y="9558"/>
                    <a:pt x="15782" y="9730"/>
                    <a:pt x="15848" y="9903"/>
                  </a:cubicBezTo>
                  <a:cubicBezTo>
                    <a:pt x="15913" y="10075"/>
                    <a:pt x="15913" y="10179"/>
                    <a:pt x="15848" y="10248"/>
                  </a:cubicBezTo>
                  <a:cubicBezTo>
                    <a:pt x="15782" y="10317"/>
                    <a:pt x="15453" y="10420"/>
                    <a:pt x="14662" y="10558"/>
                  </a:cubicBezTo>
                  <a:cubicBezTo>
                    <a:pt x="13938" y="10697"/>
                    <a:pt x="13148" y="10800"/>
                    <a:pt x="12423" y="10869"/>
                  </a:cubicBezTo>
                  <a:cubicBezTo>
                    <a:pt x="11765" y="10938"/>
                    <a:pt x="10974" y="11042"/>
                    <a:pt x="10053" y="11111"/>
                  </a:cubicBezTo>
                  <a:cubicBezTo>
                    <a:pt x="9131" y="11214"/>
                    <a:pt x="8340" y="11283"/>
                    <a:pt x="7616" y="11352"/>
                  </a:cubicBezTo>
                  <a:cubicBezTo>
                    <a:pt x="6892" y="11421"/>
                    <a:pt x="6562" y="11490"/>
                    <a:pt x="6562" y="11559"/>
                  </a:cubicBezTo>
                  <a:cubicBezTo>
                    <a:pt x="6431" y="11559"/>
                    <a:pt x="6299" y="11594"/>
                    <a:pt x="6167" y="11697"/>
                  </a:cubicBezTo>
                  <a:cubicBezTo>
                    <a:pt x="6035" y="11801"/>
                    <a:pt x="6035" y="11835"/>
                    <a:pt x="6035" y="11904"/>
                  </a:cubicBezTo>
                  <a:cubicBezTo>
                    <a:pt x="6035" y="12180"/>
                    <a:pt x="5970" y="12353"/>
                    <a:pt x="5838" y="12491"/>
                  </a:cubicBezTo>
                  <a:cubicBezTo>
                    <a:pt x="5772" y="12594"/>
                    <a:pt x="5640" y="12836"/>
                    <a:pt x="5443" y="13146"/>
                  </a:cubicBezTo>
                  <a:cubicBezTo>
                    <a:pt x="5245" y="13491"/>
                    <a:pt x="5048" y="13871"/>
                    <a:pt x="4850" y="14251"/>
                  </a:cubicBezTo>
                  <a:cubicBezTo>
                    <a:pt x="4653" y="14665"/>
                    <a:pt x="4521" y="15044"/>
                    <a:pt x="4389" y="15355"/>
                  </a:cubicBezTo>
                  <a:cubicBezTo>
                    <a:pt x="4257" y="15665"/>
                    <a:pt x="4192" y="15907"/>
                    <a:pt x="4192" y="16010"/>
                  </a:cubicBezTo>
                  <a:cubicBezTo>
                    <a:pt x="3994" y="16148"/>
                    <a:pt x="3862" y="16321"/>
                    <a:pt x="3796" y="16493"/>
                  </a:cubicBezTo>
                  <a:cubicBezTo>
                    <a:pt x="3731" y="16700"/>
                    <a:pt x="3731" y="16873"/>
                    <a:pt x="3731" y="17011"/>
                  </a:cubicBezTo>
                  <a:cubicBezTo>
                    <a:pt x="3599" y="17149"/>
                    <a:pt x="3467" y="17287"/>
                    <a:pt x="3467" y="17425"/>
                  </a:cubicBezTo>
                  <a:cubicBezTo>
                    <a:pt x="3401" y="17563"/>
                    <a:pt x="3401" y="17632"/>
                    <a:pt x="3401" y="17736"/>
                  </a:cubicBezTo>
                  <a:cubicBezTo>
                    <a:pt x="3401" y="17770"/>
                    <a:pt x="3401" y="17805"/>
                    <a:pt x="3401" y="17839"/>
                  </a:cubicBezTo>
                  <a:cubicBezTo>
                    <a:pt x="3401" y="17874"/>
                    <a:pt x="3401" y="17943"/>
                    <a:pt x="3335" y="18012"/>
                  </a:cubicBezTo>
                  <a:cubicBezTo>
                    <a:pt x="3270" y="18184"/>
                    <a:pt x="3270" y="18460"/>
                    <a:pt x="3204" y="18771"/>
                  </a:cubicBezTo>
                  <a:cubicBezTo>
                    <a:pt x="3138" y="19081"/>
                    <a:pt x="3138" y="19392"/>
                    <a:pt x="3138" y="19668"/>
                  </a:cubicBezTo>
                  <a:lnTo>
                    <a:pt x="3006" y="20496"/>
                  </a:lnTo>
                  <a:cubicBezTo>
                    <a:pt x="2940" y="20737"/>
                    <a:pt x="2940" y="20944"/>
                    <a:pt x="2874" y="21117"/>
                  </a:cubicBezTo>
                  <a:cubicBezTo>
                    <a:pt x="2611" y="21324"/>
                    <a:pt x="2479" y="21462"/>
                    <a:pt x="2348" y="21531"/>
                  </a:cubicBezTo>
                  <a:close/>
                </a:path>
              </a:pathLst>
            </a:custGeom>
            <a:solidFill>
              <a:srgbClr val="D4D7D6"/>
            </a:solid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8B91B191-463F-9D5B-716E-9F3B6298B5DA}"/>
                </a:ext>
              </a:extLst>
            </p:cNvPr>
            <p:cNvSpPr/>
            <p:nvPr/>
          </p:nvSpPr>
          <p:spPr>
            <a:xfrm>
              <a:off x="10642599" y="9563100"/>
              <a:ext cx="333437" cy="346262"/>
            </a:xfrm>
            <a:custGeom>
              <a:avLst/>
              <a:gdLst/>
              <a:ahLst/>
              <a:cxnLst>
                <a:cxn ang="0">
                  <a:pos x="wd2" y="hd2"/>
                </a:cxn>
                <a:cxn ang="5400000">
                  <a:pos x="wd2" y="hd2"/>
                </a:cxn>
                <a:cxn ang="10800000">
                  <a:pos x="wd2" y="hd2"/>
                </a:cxn>
                <a:cxn ang="16200000">
                  <a:pos x="wd2" y="hd2"/>
                </a:cxn>
              </a:cxnLst>
              <a:rect l="0" t="0" r="r" b="b"/>
              <a:pathLst>
                <a:path w="21481" h="21493" extrusionOk="0">
                  <a:moveTo>
                    <a:pt x="5809" y="21305"/>
                  </a:moveTo>
                  <a:cubicBezTo>
                    <a:pt x="4909" y="21462"/>
                    <a:pt x="4254" y="21541"/>
                    <a:pt x="4009" y="21462"/>
                  </a:cubicBezTo>
                  <a:cubicBezTo>
                    <a:pt x="3764" y="21383"/>
                    <a:pt x="3436" y="21147"/>
                    <a:pt x="2945" y="20753"/>
                  </a:cubicBezTo>
                  <a:cubicBezTo>
                    <a:pt x="2209" y="20437"/>
                    <a:pt x="1636" y="19964"/>
                    <a:pt x="1227" y="19491"/>
                  </a:cubicBezTo>
                  <a:cubicBezTo>
                    <a:pt x="736" y="19018"/>
                    <a:pt x="409" y="18467"/>
                    <a:pt x="245" y="17836"/>
                  </a:cubicBezTo>
                  <a:cubicBezTo>
                    <a:pt x="82" y="17284"/>
                    <a:pt x="0" y="16811"/>
                    <a:pt x="0" y="16417"/>
                  </a:cubicBezTo>
                  <a:cubicBezTo>
                    <a:pt x="164" y="14919"/>
                    <a:pt x="491" y="13342"/>
                    <a:pt x="1145" y="11608"/>
                  </a:cubicBezTo>
                  <a:cubicBezTo>
                    <a:pt x="1800" y="9874"/>
                    <a:pt x="2536" y="8297"/>
                    <a:pt x="3436" y="6721"/>
                  </a:cubicBezTo>
                  <a:cubicBezTo>
                    <a:pt x="4336" y="5144"/>
                    <a:pt x="5318" y="3804"/>
                    <a:pt x="6300" y="2621"/>
                  </a:cubicBezTo>
                  <a:cubicBezTo>
                    <a:pt x="7364" y="1518"/>
                    <a:pt x="8345" y="729"/>
                    <a:pt x="9327" y="414"/>
                  </a:cubicBezTo>
                  <a:cubicBezTo>
                    <a:pt x="10227" y="99"/>
                    <a:pt x="11045" y="-59"/>
                    <a:pt x="11864" y="20"/>
                  </a:cubicBezTo>
                  <a:cubicBezTo>
                    <a:pt x="12682" y="99"/>
                    <a:pt x="13255" y="493"/>
                    <a:pt x="13582" y="1202"/>
                  </a:cubicBezTo>
                  <a:cubicBezTo>
                    <a:pt x="14236" y="2464"/>
                    <a:pt x="14073" y="3252"/>
                    <a:pt x="13091" y="3567"/>
                  </a:cubicBezTo>
                  <a:cubicBezTo>
                    <a:pt x="12927" y="3567"/>
                    <a:pt x="12764" y="3646"/>
                    <a:pt x="12600" y="3725"/>
                  </a:cubicBezTo>
                  <a:cubicBezTo>
                    <a:pt x="12436" y="3804"/>
                    <a:pt x="12355" y="3961"/>
                    <a:pt x="12355" y="4119"/>
                  </a:cubicBezTo>
                  <a:cubicBezTo>
                    <a:pt x="12518" y="4198"/>
                    <a:pt x="13009" y="4198"/>
                    <a:pt x="13827" y="4119"/>
                  </a:cubicBezTo>
                  <a:cubicBezTo>
                    <a:pt x="14645" y="4040"/>
                    <a:pt x="15464" y="3961"/>
                    <a:pt x="16282" y="3725"/>
                  </a:cubicBezTo>
                  <a:cubicBezTo>
                    <a:pt x="17100" y="3567"/>
                    <a:pt x="17673" y="3331"/>
                    <a:pt x="17918" y="3094"/>
                  </a:cubicBezTo>
                  <a:cubicBezTo>
                    <a:pt x="18164" y="2937"/>
                    <a:pt x="18409" y="2937"/>
                    <a:pt x="18491" y="2937"/>
                  </a:cubicBezTo>
                  <a:cubicBezTo>
                    <a:pt x="18573" y="2937"/>
                    <a:pt x="18982" y="3015"/>
                    <a:pt x="19473" y="3094"/>
                  </a:cubicBezTo>
                  <a:cubicBezTo>
                    <a:pt x="20209" y="3331"/>
                    <a:pt x="20618" y="3567"/>
                    <a:pt x="20618" y="3883"/>
                  </a:cubicBezTo>
                  <a:cubicBezTo>
                    <a:pt x="20618" y="4040"/>
                    <a:pt x="20700" y="4198"/>
                    <a:pt x="20782" y="4356"/>
                  </a:cubicBezTo>
                  <a:cubicBezTo>
                    <a:pt x="20945" y="4513"/>
                    <a:pt x="21027" y="4592"/>
                    <a:pt x="21273" y="4592"/>
                  </a:cubicBezTo>
                  <a:cubicBezTo>
                    <a:pt x="21600" y="4671"/>
                    <a:pt x="21518" y="4829"/>
                    <a:pt x="21191" y="5144"/>
                  </a:cubicBezTo>
                  <a:cubicBezTo>
                    <a:pt x="20782" y="5459"/>
                    <a:pt x="20209" y="5932"/>
                    <a:pt x="19309" y="6563"/>
                  </a:cubicBezTo>
                  <a:cubicBezTo>
                    <a:pt x="18491" y="7036"/>
                    <a:pt x="17918" y="7430"/>
                    <a:pt x="17755" y="7588"/>
                  </a:cubicBezTo>
                  <a:cubicBezTo>
                    <a:pt x="17591" y="7745"/>
                    <a:pt x="17509" y="8061"/>
                    <a:pt x="17673" y="8534"/>
                  </a:cubicBezTo>
                  <a:cubicBezTo>
                    <a:pt x="18000" y="9322"/>
                    <a:pt x="18082" y="10268"/>
                    <a:pt x="17755" y="11372"/>
                  </a:cubicBezTo>
                  <a:cubicBezTo>
                    <a:pt x="17427" y="12475"/>
                    <a:pt x="16855" y="13500"/>
                    <a:pt x="16118" y="14604"/>
                  </a:cubicBezTo>
                  <a:cubicBezTo>
                    <a:pt x="15300" y="15707"/>
                    <a:pt x="14318" y="16732"/>
                    <a:pt x="13255" y="17678"/>
                  </a:cubicBezTo>
                  <a:cubicBezTo>
                    <a:pt x="12109" y="18624"/>
                    <a:pt x="10964" y="19413"/>
                    <a:pt x="9655" y="20122"/>
                  </a:cubicBezTo>
                  <a:cubicBezTo>
                    <a:pt x="8264" y="20832"/>
                    <a:pt x="7036" y="21226"/>
                    <a:pt x="5809" y="21305"/>
                  </a:cubicBezTo>
                  <a:close/>
                  <a:moveTo>
                    <a:pt x="4664" y="18545"/>
                  </a:moveTo>
                  <a:cubicBezTo>
                    <a:pt x="4827" y="18545"/>
                    <a:pt x="5155" y="18467"/>
                    <a:pt x="5564" y="18230"/>
                  </a:cubicBezTo>
                  <a:cubicBezTo>
                    <a:pt x="5973" y="18072"/>
                    <a:pt x="6382" y="17915"/>
                    <a:pt x="6627" y="17757"/>
                  </a:cubicBezTo>
                  <a:cubicBezTo>
                    <a:pt x="6791" y="17599"/>
                    <a:pt x="7036" y="17363"/>
                    <a:pt x="7364" y="17126"/>
                  </a:cubicBezTo>
                  <a:cubicBezTo>
                    <a:pt x="7691" y="16890"/>
                    <a:pt x="7855" y="16732"/>
                    <a:pt x="8100" y="16732"/>
                  </a:cubicBezTo>
                  <a:cubicBezTo>
                    <a:pt x="8264" y="16732"/>
                    <a:pt x="8509" y="16653"/>
                    <a:pt x="8755" y="16496"/>
                  </a:cubicBezTo>
                  <a:cubicBezTo>
                    <a:pt x="9000" y="16338"/>
                    <a:pt x="9409" y="16023"/>
                    <a:pt x="9900" y="15550"/>
                  </a:cubicBezTo>
                  <a:cubicBezTo>
                    <a:pt x="10391" y="15077"/>
                    <a:pt x="11045" y="14288"/>
                    <a:pt x="11864" y="13342"/>
                  </a:cubicBezTo>
                  <a:cubicBezTo>
                    <a:pt x="12764" y="12396"/>
                    <a:pt x="13418" y="11529"/>
                    <a:pt x="13909" y="10741"/>
                  </a:cubicBezTo>
                  <a:cubicBezTo>
                    <a:pt x="14400" y="9953"/>
                    <a:pt x="14564" y="9243"/>
                    <a:pt x="14318" y="8534"/>
                  </a:cubicBezTo>
                  <a:cubicBezTo>
                    <a:pt x="14236" y="8376"/>
                    <a:pt x="14155" y="8218"/>
                    <a:pt x="13991" y="8218"/>
                  </a:cubicBezTo>
                  <a:cubicBezTo>
                    <a:pt x="13827" y="8140"/>
                    <a:pt x="13500" y="8061"/>
                    <a:pt x="13255" y="7903"/>
                  </a:cubicBezTo>
                  <a:cubicBezTo>
                    <a:pt x="12845" y="7903"/>
                    <a:pt x="12436" y="7824"/>
                    <a:pt x="12027" y="7588"/>
                  </a:cubicBezTo>
                  <a:cubicBezTo>
                    <a:pt x="11618" y="7351"/>
                    <a:pt x="11209" y="7036"/>
                    <a:pt x="10718" y="6642"/>
                  </a:cubicBezTo>
                  <a:lnTo>
                    <a:pt x="9655" y="5380"/>
                  </a:lnTo>
                  <a:lnTo>
                    <a:pt x="8509" y="6484"/>
                  </a:lnTo>
                  <a:cubicBezTo>
                    <a:pt x="7773" y="7194"/>
                    <a:pt x="7036" y="8218"/>
                    <a:pt x="6300" y="9559"/>
                  </a:cubicBezTo>
                  <a:cubicBezTo>
                    <a:pt x="5564" y="10899"/>
                    <a:pt x="4909" y="12239"/>
                    <a:pt x="4336" y="13658"/>
                  </a:cubicBezTo>
                  <a:cubicBezTo>
                    <a:pt x="3764" y="15077"/>
                    <a:pt x="3518" y="16180"/>
                    <a:pt x="3436" y="16969"/>
                  </a:cubicBezTo>
                  <a:cubicBezTo>
                    <a:pt x="3355" y="17599"/>
                    <a:pt x="3518" y="18072"/>
                    <a:pt x="3764" y="18230"/>
                  </a:cubicBezTo>
                  <a:cubicBezTo>
                    <a:pt x="4009" y="18388"/>
                    <a:pt x="4255" y="18467"/>
                    <a:pt x="4664" y="18545"/>
                  </a:cubicBezTo>
                  <a:close/>
                </a:path>
              </a:pathLst>
            </a:custGeom>
            <a:solidFill>
              <a:srgbClr val="D4D7D6"/>
            </a:solid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F8A004D7-112C-71AF-E3B0-0BD7749FE299}"/>
                </a:ext>
              </a:extLst>
            </p:cNvPr>
            <p:cNvSpPr/>
            <p:nvPr/>
          </p:nvSpPr>
          <p:spPr>
            <a:xfrm>
              <a:off x="11010899" y="9563100"/>
              <a:ext cx="310515" cy="340886"/>
            </a:xfrm>
            <a:custGeom>
              <a:avLst/>
              <a:gdLst/>
              <a:ahLst/>
              <a:cxnLst>
                <a:cxn ang="0">
                  <a:pos x="wd2" y="hd2"/>
                </a:cxn>
                <a:cxn ang="5400000">
                  <a:pos x="wd2" y="hd2"/>
                </a:cxn>
                <a:cxn ang="10800000">
                  <a:pos x="wd2" y="hd2"/>
                </a:cxn>
                <a:cxn ang="16200000">
                  <a:pos x="wd2" y="hd2"/>
                </a:cxn>
              </a:cxnLst>
              <a:rect l="0" t="0" r="r" b="b"/>
              <a:pathLst>
                <a:path w="21556" h="21553" extrusionOk="0">
                  <a:moveTo>
                    <a:pt x="2954" y="21520"/>
                  </a:moveTo>
                  <a:cubicBezTo>
                    <a:pt x="2777" y="21600"/>
                    <a:pt x="2601" y="21520"/>
                    <a:pt x="2248" y="21439"/>
                  </a:cubicBezTo>
                  <a:cubicBezTo>
                    <a:pt x="1896" y="21359"/>
                    <a:pt x="1543" y="21279"/>
                    <a:pt x="1278" y="21118"/>
                  </a:cubicBezTo>
                  <a:cubicBezTo>
                    <a:pt x="926" y="20958"/>
                    <a:pt x="749" y="20877"/>
                    <a:pt x="661" y="20797"/>
                  </a:cubicBezTo>
                  <a:cubicBezTo>
                    <a:pt x="485" y="20636"/>
                    <a:pt x="309" y="20396"/>
                    <a:pt x="132" y="19994"/>
                  </a:cubicBezTo>
                  <a:cubicBezTo>
                    <a:pt x="-44" y="19673"/>
                    <a:pt x="-44" y="19111"/>
                    <a:pt x="132" y="18468"/>
                  </a:cubicBezTo>
                  <a:cubicBezTo>
                    <a:pt x="309" y="17826"/>
                    <a:pt x="749" y="16943"/>
                    <a:pt x="1543" y="15819"/>
                  </a:cubicBezTo>
                  <a:cubicBezTo>
                    <a:pt x="1807" y="15417"/>
                    <a:pt x="2072" y="14694"/>
                    <a:pt x="2425" y="13891"/>
                  </a:cubicBezTo>
                  <a:cubicBezTo>
                    <a:pt x="2777" y="13088"/>
                    <a:pt x="3130" y="12125"/>
                    <a:pt x="3483" y="11161"/>
                  </a:cubicBezTo>
                  <a:cubicBezTo>
                    <a:pt x="3835" y="10198"/>
                    <a:pt x="4188" y="9314"/>
                    <a:pt x="4452" y="8511"/>
                  </a:cubicBezTo>
                  <a:cubicBezTo>
                    <a:pt x="4717" y="7708"/>
                    <a:pt x="4981" y="7227"/>
                    <a:pt x="5158" y="6906"/>
                  </a:cubicBezTo>
                  <a:cubicBezTo>
                    <a:pt x="5246" y="6183"/>
                    <a:pt x="5246" y="5621"/>
                    <a:pt x="5069" y="5300"/>
                  </a:cubicBezTo>
                  <a:cubicBezTo>
                    <a:pt x="4893" y="4978"/>
                    <a:pt x="4452" y="4818"/>
                    <a:pt x="3835" y="4737"/>
                  </a:cubicBezTo>
                  <a:cubicBezTo>
                    <a:pt x="3394" y="4737"/>
                    <a:pt x="2954" y="4657"/>
                    <a:pt x="2689" y="4577"/>
                  </a:cubicBezTo>
                  <a:cubicBezTo>
                    <a:pt x="2425" y="4497"/>
                    <a:pt x="2336" y="4095"/>
                    <a:pt x="2336" y="3292"/>
                  </a:cubicBezTo>
                  <a:cubicBezTo>
                    <a:pt x="2425" y="2650"/>
                    <a:pt x="2601" y="2248"/>
                    <a:pt x="2865" y="2007"/>
                  </a:cubicBezTo>
                  <a:cubicBezTo>
                    <a:pt x="3130" y="1767"/>
                    <a:pt x="3482" y="1526"/>
                    <a:pt x="4011" y="1204"/>
                  </a:cubicBezTo>
                  <a:cubicBezTo>
                    <a:pt x="4452" y="964"/>
                    <a:pt x="4981" y="803"/>
                    <a:pt x="5510" y="723"/>
                  </a:cubicBezTo>
                  <a:cubicBezTo>
                    <a:pt x="6039" y="642"/>
                    <a:pt x="6480" y="642"/>
                    <a:pt x="7009" y="642"/>
                  </a:cubicBezTo>
                  <a:cubicBezTo>
                    <a:pt x="7450" y="723"/>
                    <a:pt x="7891" y="803"/>
                    <a:pt x="8155" y="1124"/>
                  </a:cubicBezTo>
                  <a:cubicBezTo>
                    <a:pt x="8508" y="1285"/>
                    <a:pt x="8684" y="1686"/>
                    <a:pt x="8772" y="2248"/>
                  </a:cubicBezTo>
                  <a:cubicBezTo>
                    <a:pt x="8860" y="2810"/>
                    <a:pt x="8949" y="3453"/>
                    <a:pt x="8949" y="4015"/>
                  </a:cubicBezTo>
                  <a:cubicBezTo>
                    <a:pt x="8949" y="4657"/>
                    <a:pt x="9037" y="5059"/>
                    <a:pt x="9037" y="5380"/>
                  </a:cubicBezTo>
                  <a:cubicBezTo>
                    <a:pt x="9478" y="5059"/>
                    <a:pt x="10183" y="4577"/>
                    <a:pt x="10976" y="3935"/>
                  </a:cubicBezTo>
                  <a:cubicBezTo>
                    <a:pt x="11770" y="3292"/>
                    <a:pt x="12563" y="2730"/>
                    <a:pt x="13181" y="2168"/>
                  </a:cubicBezTo>
                  <a:cubicBezTo>
                    <a:pt x="13974" y="1686"/>
                    <a:pt x="14856" y="1204"/>
                    <a:pt x="15914" y="723"/>
                  </a:cubicBezTo>
                  <a:cubicBezTo>
                    <a:pt x="16972" y="241"/>
                    <a:pt x="17765" y="0"/>
                    <a:pt x="18206" y="0"/>
                  </a:cubicBezTo>
                  <a:cubicBezTo>
                    <a:pt x="18735" y="0"/>
                    <a:pt x="19264" y="80"/>
                    <a:pt x="19793" y="321"/>
                  </a:cubicBezTo>
                  <a:cubicBezTo>
                    <a:pt x="20322" y="562"/>
                    <a:pt x="20674" y="883"/>
                    <a:pt x="20851" y="1204"/>
                  </a:cubicBezTo>
                  <a:cubicBezTo>
                    <a:pt x="21292" y="1927"/>
                    <a:pt x="21556" y="2570"/>
                    <a:pt x="21556" y="3132"/>
                  </a:cubicBezTo>
                  <a:cubicBezTo>
                    <a:pt x="21556" y="3694"/>
                    <a:pt x="21292" y="4256"/>
                    <a:pt x="20763" y="4898"/>
                  </a:cubicBezTo>
                  <a:cubicBezTo>
                    <a:pt x="20322" y="5460"/>
                    <a:pt x="19705" y="5862"/>
                    <a:pt x="18999" y="6103"/>
                  </a:cubicBezTo>
                  <a:cubicBezTo>
                    <a:pt x="18294" y="6344"/>
                    <a:pt x="17853" y="6424"/>
                    <a:pt x="17677" y="6424"/>
                  </a:cubicBezTo>
                  <a:cubicBezTo>
                    <a:pt x="17412" y="6424"/>
                    <a:pt x="17060" y="6263"/>
                    <a:pt x="16619" y="5862"/>
                  </a:cubicBezTo>
                  <a:cubicBezTo>
                    <a:pt x="16178" y="5460"/>
                    <a:pt x="15914" y="5139"/>
                    <a:pt x="15914" y="4898"/>
                  </a:cubicBezTo>
                  <a:cubicBezTo>
                    <a:pt x="15914" y="4738"/>
                    <a:pt x="15649" y="4898"/>
                    <a:pt x="15032" y="5219"/>
                  </a:cubicBezTo>
                  <a:cubicBezTo>
                    <a:pt x="14415" y="5621"/>
                    <a:pt x="13798" y="6022"/>
                    <a:pt x="13092" y="6584"/>
                  </a:cubicBezTo>
                  <a:cubicBezTo>
                    <a:pt x="12387" y="7147"/>
                    <a:pt x="11770" y="7628"/>
                    <a:pt x="11329" y="8030"/>
                  </a:cubicBezTo>
                  <a:cubicBezTo>
                    <a:pt x="10535" y="8913"/>
                    <a:pt x="9654" y="10198"/>
                    <a:pt x="8772" y="11723"/>
                  </a:cubicBezTo>
                  <a:cubicBezTo>
                    <a:pt x="7891" y="13249"/>
                    <a:pt x="6833" y="15176"/>
                    <a:pt x="5510" y="17425"/>
                  </a:cubicBezTo>
                  <a:cubicBezTo>
                    <a:pt x="4893" y="18549"/>
                    <a:pt x="4540" y="19432"/>
                    <a:pt x="4276" y="20155"/>
                  </a:cubicBezTo>
                  <a:cubicBezTo>
                    <a:pt x="3747" y="20958"/>
                    <a:pt x="3394" y="21359"/>
                    <a:pt x="2954" y="21520"/>
                  </a:cubicBezTo>
                  <a:close/>
                </a:path>
              </a:pathLst>
            </a:custGeom>
            <a:solidFill>
              <a:srgbClr val="D4D7D6"/>
            </a:solid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7CE21234-D7F8-88E7-E437-74403C3ECCE6}"/>
                </a:ext>
              </a:extLst>
            </p:cNvPr>
            <p:cNvSpPr/>
            <p:nvPr/>
          </p:nvSpPr>
          <p:spPr>
            <a:xfrm>
              <a:off x="11328400" y="9537700"/>
              <a:ext cx="337186" cy="600438"/>
            </a:xfrm>
            <a:custGeom>
              <a:avLst/>
              <a:gdLst/>
              <a:ahLst/>
              <a:cxnLst>
                <a:cxn ang="0">
                  <a:pos x="wd2" y="hd2"/>
                </a:cxn>
                <a:cxn ang="5400000">
                  <a:pos x="wd2" y="hd2"/>
                </a:cxn>
                <a:cxn ang="10800000">
                  <a:pos x="wd2" y="hd2"/>
                </a:cxn>
                <a:cxn ang="16200000">
                  <a:pos x="wd2" y="hd2"/>
                </a:cxn>
              </a:cxnLst>
              <a:rect l="0" t="0" r="r" b="b"/>
              <a:pathLst>
                <a:path w="21559" h="21545" extrusionOk="0">
                  <a:moveTo>
                    <a:pt x="10028" y="21327"/>
                  </a:moveTo>
                  <a:cubicBezTo>
                    <a:pt x="9216" y="21509"/>
                    <a:pt x="8242" y="21600"/>
                    <a:pt x="7267" y="21509"/>
                  </a:cubicBezTo>
                  <a:cubicBezTo>
                    <a:pt x="6293" y="21463"/>
                    <a:pt x="5318" y="21281"/>
                    <a:pt x="4344" y="21008"/>
                  </a:cubicBezTo>
                  <a:cubicBezTo>
                    <a:pt x="3370" y="20734"/>
                    <a:pt x="2558" y="20415"/>
                    <a:pt x="1827" y="20005"/>
                  </a:cubicBezTo>
                  <a:cubicBezTo>
                    <a:pt x="1502" y="19823"/>
                    <a:pt x="1177" y="19549"/>
                    <a:pt x="852" y="19230"/>
                  </a:cubicBezTo>
                  <a:cubicBezTo>
                    <a:pt x="527" y="18866"/>
                    <a:pt x="284" y="18547"/>
                    <a:pt x="121" y="18228"/>
                  </a:cubicBezTo>
                  <a:cubicBezTo>
                    <a:pt x="-41" y="17909"/>
                    <a:pt x="-41" y="17727"/>
                    <a:pt x="121" y="17681"/>
                  </a:cubicBezTo>
                  <a:cubicBezTo>
                    <a:pt x="284" y="17590"/>
                    <a:pt x="527" y="17590"/>
                    <a:pt x="852" y="17590"/>
                  </a:cubicBezTo>
                  <a:cubicBezTo>
                    <a:pt x="1177" y="17590"/>
                    <a:pt x="1421" y="17635"/>
                    <a:pt x="1745" y="17727"/>
                  </a:cubicBezTo>
                  <a:cubicBezTo>
                    <a:pt x="2070" y="17772"/>
                    <a:pt x="2151" y="17863"/>
                    <a:pt x="2151" y="17954"/>
                  </a:cubicBezTo>
                  <a:cubicBezTo>
                    <a:pt x="2395" y="18091"/>
                    <a:pt x="2882" y="18273"/>
                    <a:pt x="3532" y="18547"/>
                  </a:cubicBezTo>
                  <a:cubicBezTo>
                    <a:pt x="4182" y="18820"/>
                    <a:pt x="4669" y="18957"/>
                    <a:pt x="5075" y="19003"/>
                  </a:cubicBezTo>
                  <a:cubicBezTo>
                    <a:pt x="5968" y="19185"/>
                    <a:pt x="6699" y="19230"/>
                    <a:pt x="7105" y="19230"/>
                  </a:cubicBezTo>
                  <a:cubicBezTo>
                    <a:pt x="7511" y="19185"/>
                    <a:pt x="7917" y="19139"/>
                    <a:pt x="8323" y="18957"/>
                  </a:cubicBezTo>
                  <a:cubicBezTo>
                    <a:pt x="9054" y="18592"/>
                    <a:pt x="9541" y="18182"/>
                    <a:pt x="9947" y="17681"/>
                  </a:cubicBezTo>
                  <a:cubicBezTo>
                    <a:pt x="10353" y="17180"/>
                    <a:pt x="10759" y="16496"/>
                    <a:pt x="11165" y="15630"/>
                  </a:cubicBezTo>
                  <a:lnTo>
                    <a:pt x="11327" y="15129"/>
                  </a:lnTo>
                  <a:cubicBezTo>
                    <a:pt x="11652" y="14218"/>
                    <a:pt x="12058" y="13261"/>
                    <a:pt x="12545" y="12213"/>
                  </a:cubicBezTo>
                  <a:cubicBezTo>
                    <a:pt x="12952" y="11165"/>
                    <a:pt x="13358" y="10344"/>
                    <a:pt x="13682" y="9752"/>
                  </a:cubicBezTo>
                  <a:cubicBezTo>
                    <a:pt x="13926" y="9205"/>
                    <a:pt x="14007" y="8795"/>
                    <a:pt x="13926" y="8613"/>
                  </a:cubicBezTo>
                  <a:cubicBezTo>
                    <a:pt x="13845" y="8430"/>
                    <a:pt x="13682" y="8430"/>
                    <a:pt x="13276" y="8704"/>
                  </a:cubicBezTo>
                  <a:cubicBezTo>
                    <a:pt x="13114" y="8749"/>
                    <a:pt x="12870" y="8795"/>
                    <a:pt x="12545" y="8841"/>
                  </a:cubicBezTo>
                  <a:cubicBezTo>
                    <a:pt x="12221" y="8886"/>
                    <a:pt x="11977" y="9023"/>
                    <a:pt x="11571" y="9114"/>
                  </a:cubicBezTo>
                  <a:cubicBezTo>
                    <a:pt x="11084" y="9251"/>
                    <a:pt x="10515" y="9387"/>
                    <a:pt x="10028" y="9524"/>
                  </a:cubicBezTo>
                  <a:cubicBezTo>
                    <a:pt x="9541" y="9661"/>
                    <a:pt x="9054" y="9752"/>
                    <a:pt x="8729" y="9797"/>
                  </a:cubicBezTo>
                  <a:cubicBezTo>
                    <a:pt x="8404" y="9797"/>
                    <a:pt x="7917" y="9797"/>
                    <a:pt x="7267" y="9843"/>
                  </a:cubicBezTo>
                  <a:cubicBezTo>
                    <a:pt x="6942" y="9980"/>
                    <a:pt x="6293" y="9934"/>
                    <a:pt x="5400" y="9797"/>
                  </a:cubicBezTo>
                  <a:cubicBezTo>
                    <a:pt x="4506" y="9615"/>
                    <a:pt x="3694" y="9387"/>
                    <a:pt x="2964" y="9068"/>
                  </a:cubicBezTo>
                  <a:cubicBezTo>
                    <a:pt x="2558" y="8795"/>
                    <a:pt x="2314" y="8567"/>
                    <a:pt x="2070" y="8385"/>
                  </a:cubicBezTo>
                  <a:cubicBezTo>
                    <a:pt x="1908" y="8203"/>
                    <a:pt x="1746" y="8066"/>
                    <a:pt x="1746" y="7884"/>
                  </a:cubicBezTo>
                  <a:cubicBezTo>
                    <a:pt x="1664" y="7701"/>
                    <a:pt x="1664" y="7428"/>
                    <a:pt x="1664" y="7018"/>
                  </a:cubicBezTo>
                  <a:cubicBezTo>
                    <a:pt x="1583" y="6608"/>
                    <a:pt x="1989" y="6061"/>
                    <a:pt x="2720" y="5286"/>
                  </a:cubicBezTo>
                  <a:cubicBezTo>
                    <a:pt x="3451" y="4557"/>
                    <a:pt x="4344" y="3828"/>
                    <a:pt x="5400" y="3144"/>
                  </a:cubicBezTo>
                  <a:cubicBezTo>
                    <a:pt x="6212" y="2689"/>
                    <a:pt x="7349" y="2187"/>
                    <a:pt x="8648" y="1686"/>
                  </a:cubicBezTo>
                  <a:cubicBezTo>
                    <a:pt x="9947" y="1185"/>
                    <a:pt x="11327" y="775"/>
                    <a:pt x="12627" y="456"/>
                  </a:cubicBezTo>
                  <a:cubicBezTo>
                    <a:pt x="13926" y="137"/>
                    <a:pt x="15063" y="0"/>
                    <a:pt x="15956" y="0"/>
                  </a:cubicBezTo>
                  <a:cubicBezTo>
                    <a:pt x="16362" y="46"/>
                    <a:pt x="16849" y="46"/>
                    <a:pt x="17174" y="91"/>
                  </a:cubicBezTo>
                  <a:cubicBezTo>
                    <a:pt x="17499" y="137"/>
                    <a:pt x="17986" y="228"/>
                    <a:pt x="18473" y="456"/>
                  </a:cubicBezTo>
                  <a:cubicBezTo>
                    <a:pt x="19123" y="638"/>
                    <a:pt x="19529" y="820"/>
                    <a:pt x="19773" y="1003"/>
                  </a:cubicBezTo>
                  <a:cubicBezTo>
                    <a:pt x="20016" y="1185"/>
                    <a:pt x="20422" y="1595"/>
                    <a:pt x="20828" y="2142"/>
                  </a:cubicBezTo>
                  <a:cubicBezTo>
                    <a:pt x="21072" y="2552"/>
                    <a:pt x="21315" y="2916"/>
                    <a:pt x="21397" y="3327"/>
                  </a:cubicBezTo>
                  <a:cubicBezTo>
                    <a:pt x="21559" y="3691"/>
                    <a:pt x="21559" y="4056"/>
                    <a:pt x="21559" y="4420"/>
                  </a:cubicBezTo>
                  <a:cubicBezTo>
                    <a:pt x="21559" y="4785"/>
                    <a:pt x="21478" y="5104"/>
                    <a:pt x="21315" y="5423"/>
                  </a:cubicBezTo>
                  <a:cubicBezTo>
                    <a:pt x="21153" y="5696"/>
                    <a:pt x="20909" y="5970"/>
                    <a:pt x="20585" y="6106"/>
                  </a:cubicBezTo>
                  <a:cubicBezTo>
                    <a:pt x="20503" y="6106"/>
                    <a:pt x="20422" y="6106"/>
                    <a:pt x="20260" y="6106"/>
                  </a:cubicBezTo>
                  <a:cubicBezTo>
                    <a:pt x="20179" y="6106"/>
                    <a:pt x="20016" y="6152"/>
                    <a:pt x="19935" y="6152"/>
                  </a:cubicBezTo>
                  <a:cubicBezTo>
                    <a:pt x="19691" y="6197"/>
                    <a:pt x="19448" y="6243"/>
                    <a:pt x="19285" y="6243"/>
                  </a:cubicBezTo>
                  <a:cubicBezTo>
                    <a:pt x="19123" y="6243"/>
                    <a:pt x="18960" y="6334"/>
                    <a:pt x="18798" y="6471"/>
                  </a:cubicBezTo>
                  <a:cubicBezTo>
                    <a:pt x="18636" y="6653"/>
                    <a:pt x="18473" y="6835"/>
                    <a:pt x="18392" y="7063"/>
                  </a:cubicBezTo>
                  <a:cubicBezTo>
                    <a:pt x="18311" y="7200"/>
                    <a:pt x="18311" y="7337"/>
                    <a:pt x="18230" y="7519"/>
                  </a:cubicBezTo>
                  <a:cubicBezTo>
                    <a:pt x="18148" y="7656"/>
                    <a:pt x="18067" y="7792"/>
                    <a:pt x="17986" y="7929"/>
                  </a:cubicBezTo>
                  <a:cubicBezTo>
                    <a:pt x="17905" y="8066"/>
                    <a:pt x="17824" y="8157"/>
                    <a:pt x="17742" y="8248"/>
                  </a:cubicBezTo>
                  <a:cubicBezTo>
                    <a:pt x="17661" y="8339"/>
                    <a:pt x="17661" y="8385"/>
                    <a:pt x="17661" y="8430"/>
                  </a:cubicBezTo>
                  <a:cubicBezTo>
                    <a:pt x="17661" y="8522"/>
                    <a:pt x="17661" y="8567"/>
                    <a:pt x="17580" y="8613"/>
                  </a:cubicBezTo>
                  <a:cubicBezTo>
                    <a:pt x="17499" y="8658"/>
                    <a:pt x="17499" y="8704"/>
                    <a:pt x="17418" y="8795"/>
                  </a:cubicBezTo>
                  <a:cubicBezTo>
                    <a:pt x="17255" y="8932"/>
                    <a:pt x="17174" y="9068"/>
                    <a:pt x="17093" y="9251"/>
                  </a:cubicBezTo>
                  <a:cubicBezTo>
                    <a:pt x="17012" y="9433"/>
                    <a:pt x="16930" y="9615"/>
                    <a:pt x="16930" y="9843"/>
                  </a:cubicBezTo>
                  <a:lnTo>
                    <a:pt x="16687" y="10253"/>
                  </a:lnTo>
                  <a:cubicBezTo>
                    <a:pt x="16524" y="10481"/>
                    <a:pt x="16443" y="10709"/>
                    <a:pt x="16362" y="10937"/>
                  </a:cubicBezTo>
                  <a:cubicBezTo>
                    <a:pt x="16281" y="11119"/>
                    <a:pt x="16200" y="11256"/>
                    <a:pt x="16200" y="11301"/>
                  </a:cubicBezTo>
                  <a:lnTo>
                    <a:pt x="15956" y="12030"/>
                  </a:lnTo>
                  <a:cubicBezTo>
                    <a:pt x="15875" y="12213"/>
                    <a:pt x="15794" y="12349"/>
                    <a:pt x="15631" y="12486"/>
                  </a:cubicBezTo>
                  <a:cubicBezTo>
                    <a:pt x="15550" y="12623"/>
                    <a:pt x="15388" y="12805"/>
                    <a:pt x="15306" y="13079"/>
                  </a:cubicBezTo>
                  <a:cubicBezTo>
                    <a:pt x="15225" y="13352"/>
                    <a:pt x="15144" y="13762"/>
                    <a:pt x="14981" y="14309"/>
                  </a:cubicBezTo>
                  <a:cubicBezTo>
                    <a:pt x="14088" y="16451"/>
                    <a:pt x="13195" y="18046"/>
                    <a:pt x="12383" y="19094"/>
                  </a:cubicBezTo>
                  <a:cubicBezTo>
                    <a:pt x="11733" y="20370"/>
                    <a:pt x="10921" y="21053"/>
                    <a:pt x="10028" y="21327"/>
                  </a:cubicBezTo>
                  <a:close/>
                  <a:moveTo>
                    <a:pt x="5481" y="7929"/>
                  </a:moveTo>
                  <a:cubicBezTo>
                    <a:pt x="6618" y="8157"/>
                    <a:pt x="7836" y="8203"/>
                    <a:pt x="9054" y="8020"/>
                  </a:cubicBezTo>
                  <a:cubicBezTo>
                    <a:pt x="10272" y="7838"/>
                    <a:pt x="11652" y="7382"/>
                    <a:pt x="13276" y="6699"/>
                  </a:cubicBezTo>
                  <a:cubicBezTo>
                    <a:pt x="14251" y="6289"/>
                    <a:pt x="15144" y="5787"/>
                    <a:pt x="15794" y="5241"/>
                  </a:cubicBezTo>
                  <a:cubicBezTo>
                    <a:pt x="16443" y="4694"/>
                    <a:pt x="16930" y="4101"/>
                    <a:pt x="17255" y="3509"/>
                  </a:cubicBezTo>
                  <a:cubicBezTo>
                    <a:pt x="17499" y="3144"/>
                    <a:pt x="17499" y="2871"/>
                    <a:pt x="17418" y="2734"/>
                  </a:cubicBezTo>
                  <a:cubicBezTo>
                    <a:pt x="17336" y="2552"/>
                    <a:pt x="17012" y="2461"/>
                    <a:pt x="16524" y="2461"/>
                  </a:cubicBezTo>
                  <a:cubicBezTo>
                    <a:pt x="15794" y="2370"/>
                    <a:pt x="14819" y="2415"/>
                    <a:pt x="13682" y="2643"/>
                  </a:cubicBezTo>
                  <a:cubicBezTo>
                    <a:pt x="12545" y="2871"/>
                    <a:pt x="11409" y="3190"/>
                    <a:pt x="10191" y="3646"/>
                  </a:cubicBezTo>
                  <a:cubicBezTo>
                    <a:pt x="9947" y="3828"/>
                    <a:pt x="9703" y="3965"/>
                    <a:pt x="9379" y="4147"/>
                  </a:cubicBezTo>
                  <a:cubicBezTo>
                    <a:pt x="9054" y="4284"/>
                    <a:pt x="8648" y="4466"/>
                    <a:pt x="8161" y="4648"/>
                  </a:cubicBezTo>
                  <a:cubicBezTo>
                    <a:pt x="8079" y="4694"/>
                    <a:pt x="8079" y="4739"/>
                    <a:pt x="7998" y="4830"/>
                  </a:cubicBezTo>
                  <a:cubicBezTo>
                    <a:pt x="7917" y="4922"/>
                    <a:pt x="7836" y="4967"/>
                    <a:pt x="7673" y="5013"/>
                  </a:cubicBezTo>
                  <a:cubicBezTo>
                    <a:pt x="7267" y="5241"/>
                    <a:pt x="6780" y="5560"/>
                    <a:pt x="6374" y="6015"/>
                  </a:cubicBezTo>
                  <a:cubicBezTo>
                    <a:pt x="5968" y="6471"/>
                    <a:pt x="5643" y="6881"/>
                    <a:pt x="5400" y="7291"/>
                  </a:cubicBezTo>
                  <a:cubicBezTo>
                    <a:pt x="5318" y="7565"/>
                    <a:pt x="5318" y="7838"/>
                    <a:pt x="5481" y="7929"/>
                  </a:cubicBezTo>
                  <a:close/>
                </a:path>
              </a:pathLst>
            </a:custGeom>
            <a:solidFill>
              <a:srgbClr val="D4D7D6"/>
            </a:solid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D5045C14-CD39-827B-A2FB-A881B6A685CC}"/>
                </a:ext>
              </a:extLst>
            </p:cNvPr>
            <p:cNvSpPr/>
            <p:nvPr/>
          </p:nvSpPr>
          <p:spPr>
            <a:xfrm>
              <a:off x="11709399" y="9550399"/>
              <a:ext cx="294732" cy="371730"/>
            </a:xfrm>
            <a:custGeom>
              <a:avLst/>
              <a:gdLst/>
              <a:ahLst/>
              <a:cxnLst>
                <a:cxn ang="0">
                  <a:pos x="wd2" y="hd2"/>
                </a:cxn>
                <a:cxn ang="5400000">
                  <a:pos x="wd2" y="hd2"/>
                </a:cxn>
                <a:cxn ang="10800000">
                  <a:pos x="wd2" y="hd2"/>
                </a:cxn>
                <a:cxn ang="16200000">
                  <a:pos x="wd2" y="hd2"/>
                </a:cxn>
              </a:cxnLst>
              <a:rect l="0" t="0" r="r" b="b"/>
              <a:pathLst>
                <a:path w="21514" h="21432" extrusionOk="0">
                  <a:moveTo>
                    <a:pt x="6157" y="21087"/>
                  </a:moveTo>
                  <a:cubicBezTo>
                    <a:pt x="4210" y="20428"/>
                    <a:pt x="2913" y="19550"/>
                    <a:pt x="2356" y="18452"/>
                  </a:cubicBezTo>
                  <a:cubicBezTo>
                    <a:pt x="1800" y="17353"/>
                    <a:pt x="1707" y="15596"/>
                    <a:pt x="1985" y="13180"/>
                  </a:cubicBezTo>
                  <a:cubicBezTo>
                    <a:pt x="2078" y="11935"/>
                    <a:pt x="2171" y="11130"/>
                    <a:pt x="2171" y="10763"/>
                  </a:cubicBezTo>
                  <a:cubicBezTo>
                    <a:pt x="2171" y="10397"/>
                    <a:pt x="1893" y="9958"/>
                    <a:pt x="1337" y="9592"/>
                  </a:cubicBezTo>
                  <a:cubicBezTo>
                    <a:pt x="1151" y="9445"/>
                    <a:pt x="966" y="9226"/>
                    <a:pt x="502" y="8933"/>
                  </a:cubicBezTo>
                  <a:cubicBezTo>
                    <a:pt x="131" y="8640"/>
                    <a:pt x="-54" y="8420"/>
                    <a:pt x="39" y="8201"/>
                  </a:cubicBezTo>
                  <a:cubicBezTo>
                    <a:pt x="-54" y="7908"/>
                    <a:pt x="39" y="7615"/>
                    <a:pt x="131" y="7249"/>
                  </a:cubicBezTo>
                  <a:cubicBezTo>
                    <a:pt x="224" y="6883"/>
                    <a:pt x="409" y="6736"/>
                    <a:pt x="595" y="6736"/>
                  </a:cubicBezTo>
                  <a:cubicBezTo>
                    <a:pt x="780" y="6736"/>
                    <a:pt x="966" y="6663"/>
                    <a:pt x="1244" y="6590"/>
                  </a:cubicBezTo>
                  <a:cubicBezTo>
                    <a:pt x="1429" y="6517"/>
                    <a:pt x="1707" y="6517"/>
                    <a:pt x="1893" y="6590"/>
                  </a:cubicBezTo>
                  <a:cubicBezTo>
                    <a:pt x="2078" y="6590"/>
                    <a:pt x="2356" y="6590"/>
                    <a:pt x="2542" y="6663"/>
                  </a:cubicBezTo>
                  <a:cubicBezTo>
                    <a:pt x="2820" y="6736"/>
                    <a:pt x="2913" y="6809"/>
                    <a:pt x="2913" y="6956"/>
                  </a:cubicBezTo>
                  <a:cubicBezTo>
                    <a:pt x="3098" y="7249"/>
                    <a:pt x="3469" y="7249"/>
                    <a:pt x="3932" y="7029"/>
                  </a:cubicBezTo>
                  <a:cubicBezTo>
                    <a:pt x="4396" y="6809"/>
                    <a:pt x="4859" y="6297"/>
                    <a:pt x="5323" y="5492"/>
                  </a:cubicBezTo>
                  <a:cubicBezTo>
                    <a:pt x="5786" y="4833"/>
                    <a:pt x="6528" y="4247"/>
                    <a:pt x="7362" y="3588"/>
                  </a:cubicBezTo>
                  <a:cubicBezTo>
                    <a:pt x="8197" y="2929"/>
                    <a:pt x="9031" y="2343"/>
                    <a:pt x="9865" y="1831"/>
                  </a:cubicBezTo>
                  <a:cubicBezTo>
                    <a:pt x="10700" y="1318"/>
                    <a:pt x="11349" y="879"/>
                    <a:pt x="11905" y="659"/>
                  </a:cubicBezTo>
                  <a:cubicBezTo>
                    <a:pt x="12183" y="586"/>
                    <a:pt x="12554" y="513"/>
                    <a:pt x="13017" y="366"/>
                  </a:cubicBezTo>
                  <a:cubicBezTo>
                    <a:pt x="13481" y="220"/>
                    <a:pt x="14037" y="146"/>
                    <a:pt x="14593" y="73"/>
                  </a:cubicBezTo>
                  <a:cubicBezTo>
                    <a:pt x="15149" y="0"/>
                    <a:pt x="15613" y="0"/>
                    <a:pt x="16076" y="0"/>
                  </a:cubicBezTo>
                  <a:cubicBezTo>
                    <a:pt x="17003" y="73"/>
                    <a:pt x="17745" y="220"/>
                    <a:pt x="18394" y="586"/>
                  </a:cubicBezTo>
                  <a:cubicBezTo>
                    <a:pt x="19043" y="952"/>
                    <a:pt x="19599" y="1391"/>
                    <a:pt x="20155" y="1831"/>
                  </a:cubicBezTo>
                  <a:cubicBezTo>
                    <a:pt x="20804" y="2197"/>
                    <a:pt x="21175" y="2636"/>
                    <a:pt x="21361" y="3222"/>
                  </a:cubicBezTo>
                  <a:cubicBezTo>
                    <a:pt x="21546" y="3807"/>
                    <a:pt x="21546" y="4466"/>
                    <a:pt x="21453" y="5125"/>
                  </a:cubicBezTo>
                  <a:cubicBezTo>
                    <a:pt x="21361" y="5784"/>
                    <a:pt x="21082" y="6443"/>
                    <a:pt x="20804" y="6956"/>
                  </a:cubicBezTo>
                  <a:cubicBezTo>
                    <a:pt x="20619" y="7322"/>
                    <a:pt x="20248" y="7835"/>
                    <a:pt x="19506" y="8347"/>
                  </a:cubicBezTo>
                  <a:cubicBezTo>
                    <a:pt x="18765" y="8933"/>
                    <a:pt x="18023" y="9445"/>
                    <a:pt x="17096" y="9958"/>
                  </a:cubicBezTo>
                  <a:cubicBezTo>
                    <a:pt x="16169" y="10471"/>
                    <a:pt x="15335" y="10837"/>
                    <a:pt x="14593" y="11056"/>
                  </a:cubicBezTo>
                  <a:cubicBezTo>
                    <a:pt x="13944" y="11203"/>
                    <a:pt x="13110" y="11276"/>
                    <a:pt x="12090" y="11349"/>
                  </a:cubicBezTo>
                  <a:cubicBezTo>
                    <a:pt x="11070" y="11422"/>
                    <a:pt x="10143" y="11422"/>
                    <a:pt x="9216" y="11422"/>
                  </a:cubicBezTo>
                  <a:cubicBezTo>
                    <a:pt x="8382" y="11422"/>
                    <a:pt x="7733" y="11349"/>
                    <a:pt x="7455" y="11203"/>
                  </a:cubicBezTo>
                  <a:cubicBezTo>
                    <a:pt x="7084" y="11056"/>
                    <a:pt x="6806" y="11276"/>
                    <a:pt x="6621" y="11862"/>
                  </a:cubicBezTo>
                  <a:cubicBezTo>
                    <a:pt x="6435" y="12448"/>
                    <a:pt x="6250" y="13326"/>
                    <a:pt x="6157" y="14424"/>
                  </a:cubicBezTo>
                  <a:cubicBezTo>
                    <a:pt x="6064" y="15303"/>
                    <a:pt x="6064" y="15962"/>
                    <a:pt x="6157" y="16328"/>
                  </a:cubicBezTo>
                  <a:cubicBezTo>
                    <a:pt x="6250" y="16694"/>
                    <a:pt x="6343" y="16987"/>
                    <a:pt x="6435" y="17134"/>
                  </a:cubicBezTo>
                  <a:cubicBezTo>
                    <a:pt x="6806" y="17426"/>
                    <a:pt x="7270" y="17793"/>
                    <a:pt x="7918" y="18159"/>
                  </a:cubicBezTo>
                  <a:cubicBezTo>
                    <a:pt x="8567" y="18598"/>
                    <a:pt x="9402" y="18671"/>
                    <a:pt x="10607" y="18378"/>
                  </a:cubicBezTo>
                  <a:cubicBezTo>
                    <a:pt x="11534" y="18159"/>
                    <a:pt x="12461" y="17646"/>
                    <a:pt x="13388" y="16841"/>
                  </a:cubicBezTo>
                  <a:cubicBezTo>
                    <a:pt x="14315" y="16035"/>
                    <a:pt x="15149" y="15303"/>
                    <a:pt x="15984" y="14791"/>
                  </a:cubicBezTo>
                  <a:cubicBezTo>
                    <a:pt x="16169" y="14498"/>
                    <a:pt x="16540" y="14351"/>
                    <a:pt x="17003" y="14278"/>
                  </a:cubicBezTo>
                  <a:cubicBezTo>
                    <a:pt x="17467" y="14205"/>
                    <a:pt x="18023" y="14278"/>
                    <a:pt x="18579" y="14351"/>
                  </a:cubicBezTo>
                  <a:cubicBezTo>
                    <a:pt x="19136" y="14644"/>
                    <a:pt x="19414" y="14937"/>
                    <a:pt x="19321" y="15303"/>
                  </a:cubicBezTo>
                  <a:cubicBezTo>
                    <a:pt x="19228" y="15669"/>
                    <a:pt x="18950" y="16255"/>
                    <a:pt x="18487" y="16987"/>
                  </a:cubicBezTo>
                  <a:cubicBezTo>
                    <a:pt x="18301" y="17280"/>
                    <a:pt x="18023" y="17646"/>
                    <a:pt x="17467" y="18012"/>
                  </a:cubicBezTo>
                  <a:cubicBezTo>
                    <a:pt x="16911" y="18452"/>
                    <a:pt x="16354" y="18818"/>
                    <a:pt x="15706" y="19257"/>
                  </a:cubicBezTo>
                  <a:cubicBezTo>
                    <a:pt x="15057" y="19696"/>
                    <a:pt x="14500" y="19989"/>
                    <a:pt x="14037" y="20209"/>
                  </a:cubicBezTo>
                  <a:cubicBezTo>
                    <a:pt x="12554" y="20868"/>
                    <a:pt x="11163" y="21161"/>
                    <a:pt x="9865" y="21161"/>
                  </a:cubicBezTo>
                  <a:cubicBezTo>
                    <a:pt x="8660" y="21600"/>
                    <a:pt x="7362" y="21454"/>
                    <a:pt x="6157" y="21087"/>
                  </a:cubicBezTo>
                  <a:close/>
                  <a:moveTo>
                    <a:pt x="10607" y="9006"/>
                  </a:moveTo>
                  <a:cubicBezTo>
                    <a:pt x="11719" y="8786"/>
                    <a:pt x="12554" y="8640"/>
                    <a:pt x="13203" y="8567"/>
                  </a:cubicBezTo>
                  <a:cubicBezTo>
                    <a:pt x="13852" y="8494"/>
                    <a:pt x="14500" y="8274"/>
                    <a:pt x="15057" y="7908"/>
                  </a:cubicBezTo>
                  <a:cubicBezTo>
                    <a:pt x="15613" y="7542"/>
                    <a:pt x="16447" y="6809"/>
                    <a:pt x="17282" y="5711"/>
                  </a:cubicBezTo>
                  <a:cubicBezTo>
                    <a:pt x="17467" y="5272"/>
                    <a:pt x="17560" y="4833"/>
                    <a:pt x="17467" y="4393"/>
                  </a:cubicBezTo>
                  <a:cubicBezTo>
                    <a:pt x="17374" y="3954"/>
                    <a:pt x="17282" y="3661"/>
                    <a:pt x="17096" y="3515"/>
                  </a:cubicBezTo>
                  <a:cubicBezTo>
                    <a:pt x="16633" y="3148"/>
                    <a:pt x="16076" y="3002"/>
                    <a:pt x="15520" y="3148"/>
                  </a:cubicBezTo>
                  <a:cubicBezTo>
                    <a:pt x="14871" y="3295"/>
                    <a:pt x="14315" y="3515"/>
                    <a:pt x="13759" y="3807"/>
                  </a:cubicBezTo>
                  <a:cubicBezTo>
                    <a:pt x="13388" y="3954"/>
                    <a:pt x="12924" y="4247"/>
                    <a:pt x="12183" y="4686"/>
                  </a:cubicBezTo>
                  <a:cubicBezTo>
                    <a:pt x="11534" y="5125"/>
                    <a:pt x="10885" y="5638"/>
                    <a:pt x="10236" y="6224"/>
                  </a:cubicBezTo>
                  <a:cubicBezTo>
                    <a:pt x="9587" y="6809"/>
                    <a:pt x="9031" y="7322"/>
                    <a:pt x="8660" y="7761"/>
                  </a:cubicBezTo>
                  <a:cubicBezTo>
                    <a:pt x="8289" y="8201"/>
                    <a:pt x="8197" y="8494"/>
                    <a:pt x="8382" y="8567"/>
                  </a:cubicBezTo>
                  <a:cubicBezTo>
                    <a:pt x="8289" y="8713"/>
                    <a:pt x="8567" y="8860"/>
                    <a:pt x="9216" y="8860"/>
                  </a:cubicBezTo>
                  <a:cubicBezTo>
                    <a:pt x="9865" y="9006"/>
                    <a:pt x="10329" y="9006"/>
                    <a:pt x="10607" y="9006"/>
                  </a:cubicBezTo>
                  <a:close/>
                </a:path>
              </a:pathLst>
            </a:custGeom>
            <a:solidFill>
              <a:srgbClr val="D4D7D6"/>
            </a:solidFill>
            <a:ln w="12700">
              <a:miter lim="400000"/>
            </a:ln>
          </p:spPr>
          <p:txBody>
            <a:bodyPr lIns="38100" tIns="38100" rIns="38100" bIns="38100" anchor="ctr"/>
            <a:lstStyle/>
            <a:p>
              <a:pPr>
                <a:defRPr sz="3000">
                  <a:solidFill>
                    <a:srgbClr val="FFFFFF"/>
                  </a:solidFill>
                </a:defRPr>
              </a:pPr>
              <a:endParaRPr/>
            </a:p>
          </p:txBody>
        </p:sp>
        <p:sp>
          <p:nvSpPr>
            <p:cNvPr id="33" name="Shape">
              <a:extLst>
                <a:ext uri="{FF2B5EF4-FFF2-40B4-BE49-F238E27FC236}">
                  <a16:creationId xmlns:a16="http://schemas.microsoft.com/office/drawing/2014/main" id="{3672EFAA-08E0-0C4F-3CC6-B7982255A39F}"/>
                </a:ext>
              </a:extLst>
            </p:cNvPr>
            <p:cNvSpPr/>
            <p:nvPr/>
          </p:nvSpPr>
          <p:spPr>
            <a:xfrm>
              <a:off x="12077700" y="9372600"/>
              <a:ext cx="304528" cy="565986"/>
            </a:xfrm>
            <a:custGeom>
              <a:avLst/>
              <a:gdLst/>
              <a:ahLst/>
              <a:cxnLst>
                <a:cxn ang="0">
                  <a:pos x="wd2" y="hd2"/>
                </a:cxn>
                <a:cxn ang="5400000">
                  <a:pos x="wd2" y="hd2"/>
                </a:cxn>
                <a:cxn ang="10800000">
                  <a:pos x="wd2" y="hd2"/>
                </a:cxn>
                <a:cxn ang="16200000">
                  <a:pos x="wd2" y="hd2"/>
                </a:cxn>
              </a:cxnLst>
              <a:rect l="0" t="0" r="r" b="b"/>
              <a:pathLst>
                <a:path w="21491" h="21583" extrusionOk="0">
                  <a:moveTo>
                    <a:pt x="4571" y="21503"/>
                  </a:moveTo>
                  <a:cubicBezTo>
                    <a:pt x="4033" y="21455"/>
                    <a:pt x="3495" y="21309"/>
                    <a:pt x="2958" y="21067"/>
                  </a:cubicBezTo>
                  <a:cubicBezTo>
                    <a:pt x="2420" y="20825"/>
                    <a:pt x="1882" y="20535"/>
                    <a:pt x="1524" y="20196"/>
                  </a:cubicBezTo>
                  <a:cubicBezTo>
                    <a:pt x="1076" y="19856"/>
                    <a:pt x="807" y="19566"/>
                    <a:pt x="717" y="19324"/>
                  </a:cubicBezTo>
                  <a:cubicBezTo>
                    <a:pt x="717" y="19275"/>
                    <a:pt x="627" y="19178"/>
                    <a:pt x="359" y="19033"/>
                  </a:cubicBezTo>
                  <a:cubicBezTo>
                    <a:pt x="179" y="18936"/>
                    <a:pt x="90" y="18597"/>
                    <a:pt x="0" y="17968"/>
                  </a:cubicBezTo>
                  <a:cubicBezTo>
                    <a:pt x="0" y="17338"/>
                    <a:pt x="0" y="16660"/>
                    <a:pt x="179" y="15885"/>
                  </a:cubicBezTo>
                  <a:cubicBezTo>
                    <a:pt x="359" y="15110"/>
                    <a:pt x="538" y="14529"/>
                    <a:pt x="717" y="14093"/>
                  </a:cubicBezTo>
                  <a:cubicBezTo>
                    <a:pt x="986" y="13657"/>
                    <a:pt x="1344" y="13125"/>
                    <a:pt x="1793" y="12398"/>
                  </a:cubicBezTo>
                  <a:cubicBezTo>
                    <a:pt x="2241" y="11672"/>
                    <a:pt x="2689" y="11042"/>
                    <a:pt x="3047" y="10461"/>
                  </a:cubicBezTo>
                  <a:lnTo>
                    <a:pt x="5019" y="8185"/>
                  </a:lnTo>
                  <a:lnTo>
                    <a:pt x="2151" y="7749"/>
                  </a:lnTo>
                  <a:cubicBezTo>
                    <a:pt x="1793" y="7700"/>
                    <a:pt x="1524" y="7604"/>
                    <a:pt x="1344" y="7458"/>
                  </a:cubicBezTo>
                  <a:cubicBezTo>
                    <a:pt x="1165" y="7313"/>
                    <a:pt x="986" y="7168"/>
                    <a:pt x="986" y="7071"/>
                  </a:cubicBezTo>
                  <a:cubicBezTo>
                    <a:pt x="986" y="6877"/>
                    <a:pt x="1165" y="6587"/>
                    <a:pt x="1613" y="6296"/>
                  </a:cubicBezTo>
                  <a:cubicBezTo>
                    <a:pt x="2061" y="6005"/>
                    <a:pt x="2330" y="5860"/>
                    <a:pt x="2599" y="5860"/>
                  </a:cubicBezTo>
                  <a:cubicBezTo>
                    <a:pt x="2868" y="5909"/>
                    <a:pt x="3316" y="5909"/>
                    <a:pt x="3944" y="5909"/>
                  </a:cubicBezTo>
                  <a:cubicBezTo>
                    <a:pt x="4571" y="5909"/>
                    <a:pt x="5198" y="5909"/>
                    <a:pt x="5915" y="5860"/>
                  </a:cubicBezTo>
                  <a:cubicBezTo>
                    <a:pt x="6543" y="5812"/>
                    <a:pt x="6901" y="5812"/>
                    <a:pt x="7080" y="5763"/>
                  </a:cubicBezTo>
                  <a:cubicBezTo>
                    <a:pt x="7260" y="5715"/>
                    <a:pt x="7439" y="5618"/>
                    <a:pt x="7618" y="5570"/>
                  </a:cubicBezTo>
                  <a:cubicBezTo>
                    <a:pt x="7797" y="5473"/>
                    <a:pt x="7977" y="5327"/>
                    <a:pt x="8066" y="5134"/>
                  </a:cubicBezTo>
                  <a:cubicBezTo>
                    <a:pt x="8335" y="4843"/>
                    <a:pt x="8514" y="4601"/>
                    <a:pt x="8694" y="4310"/>
                  </a:cubicBezTo>
                  <a:cubicBezTo>
                    <a:pt x="8873" y="4068"/>
                    <a:pt x="9142" y="3778"/>
                    <a:pt x="9500" y="3487"/>
                  </a:cubicBezTo>
                  <a:cubicBezTo>
                    <a:pt x="9859" y="3148"/>
                    <a:pt x="10128" y="2857"/>
                    <a:pt x="10307" y="2615"/>
                  </a:cubicBezTo>
                  <a:cubicBezTo>
                    <a:pt x="10486" y="2373"/>
                    <a:pt x="10845" y="2034"/>
                    <a:pt x="11383" y="1647"/>
                  </a:cubicBezTo>
                  <a:cubicBezTo>
                    <a:pt x="11651" y="1453"/>
                    <a:pt x="11920" y="1259"/>
                    <a:pt x="12189" y="969"/>
                  </a:cubicBezTo>
                  <a:cubicBezTo>
                    <a:pt x="12458" y="726"/>
                    <a:pt x="12817" y="484"/>
                    <a:pt x="13265" y="291"/>
                  </a:cubicBezTo>
                  <a:cubicBezTo>
                    <a:pt x="13713" y="97"/>
                    <a:pt x="14161" y="0"/>
                    <a:pt x="14609" y="0"/>
                  </a:cubicBezTo>
                  <a:cubicBezTo>
                    <a:pt x="15057" y="0"/>
                    <a:pt x="15685" y="194"/>
                    <a:pt x="16402" y="533"/>
                  </a:cubicBezTo>
                  <a:cubicBezTo>
                    <a:pt x="16760" y="775"/>
                    <a:pt x="17029" y="969"/>
                    <a:pt x="17029" y="1114"/>
                  </a:cubicBezTo>
                  <a:cubicBezTo>
                    <a:pt x="17119" y="1259"/>
                    <a:pt x="16850" y="1501"/>
                    <a:pt x="16491" y="1840"/>
                  </a:cubicBezTo>
                  <a:cubicBezTo>
                    <a:pt x="16133" y="2276"/>
                    <a:pt x="15685" y="2712"/>
                    <a:pt x="15147" y="3196"/>
                  </a:cubicBezTo>
                  <a:cubicBezTo>
                    <a:pt x="14609" y="3632"/>
                    <a:pt x="14161" y="4068"/>
                    <a:pt x="13713" y="4552"/>
                  </a:cubicBezTo>
                  <a:cubicBezTo>
                    <a:pt x="12906" y="5134"/>
                    <a:pt x="12817" y="5473"/>
                    <a:pt x="13265" y="5521"/>
                  </a:cubicBezTo>
                  <a:cubicBezTo>
                    <a:pt x="13713" y="5618"/>
                    <a:pt x="15147" y="5569"/>
                    <a:pt x="17298" y="5376"/>
                  </a:cubicBezTo>
                  <a:cubicBezTo>
                    <a:pt x="18732" y="5230"/>
                    <a:pt x="19718" y="5279"/>
                    <a:pt x="20345" y="5473"/>
                  </a:cubicBezTo>
                  <a:cubicBezTo>
                    <a:pt x="20973" y="5666"/>
                    <a:pt x="21331" y="6005"/>
                    <a:pt x="21421" y="6441"/>
                  </a:cubicBezTo>
                  <a:cubicBezTo>
                    <a:pt x="21600" y="7071"/>
                    <a:pt x="21421" y="7458"/>
                    <a:pt x="21062" y="7604"/>
                  </a:cubicBezTo>
                  <a:cubicBezTo>
                    <a:pt x="20704" y="7749"/>
                    <a:pt x="19539" y="7797"/>
                    <a:pt x="17746" y="7797"/>
                  </a:cubicBezTo>
                  <a:cubicBezTo>
                    <a:pt x="16581" y="7894"/>
                    <a:pt x="15595" y="7943"/>
                    <a:pt x="14788" y="7991"/>
                  </a:cubicBezTo>
                  <a:cubicBezTo>
                    <a:pt x="13982" y="7991"/>
                    <a:pt x="13354" y="7991"/>
                    <a:pt x="12996" y="7991"/>
                  </a:cubicBezTo>
                  <a:cubicBezTo>
                    <a:pt x="12368" y="8039"/>
                    <a:pt x="11920" y="8039"/>
                    <a:pt x="11741" y="8039"/>
                  </a:cubicBezTo>
                  <a:cubicBezTo>
                    <a:pt x="11562" y="8039"/>
                    <a:pt x="11293" y="8088"/>
                    <a:pt x="10845" y="8136"/>
                  </a:cubicBezTo>
                  <a:cubicBezTo>
                    <a:pt x="10486" y="8185"/>
                    <a:pt x="10217" y="8282"/>
                    <a:pt x="10038" y="8378"/>
                  </a:cubicBezTo>
                  <a:cubicBezTo>
                    <a:pt x="9859" y="8475"/>
                    <a:pt x="9680" y="8669"/>
                    <a:pt x="9500" y="8863"/>
                  </a:cubicBezTo>
                  <a:cubicBezTo>
                    <a:pt x="9321" y="8960"/>
                    <a:pt x="9052" y="9250"/>
                    <a:pt x="8604" y="9686"/>
                  </a:cubicBezTo>
                  <a:cubicBezTo>
                    <a:pt x="8246" y="10122"/>
                    <a:pt x="7708" y="10606"/>
                    <a:pt x="7170" y="11139"/>
                  </a:cubicBezTo>
                  <a:cubicBezTo>
                    <a:pt x="6453" y="12253"/>
                    <a:pt x="5915" y="13318"/>
                    <a:pt x="5467" y="14432"/>
                  </a:cubicBezTo>
                  <a:cubicBezTo>
                    <a:pt x="5019" y="15498"/>
                    <a:pt x="4571" y="16563"/>
                    <a:pt x="4302" y="17580"/>
                  </a:cubicBezTo>
                  <a:cubicBezTo>
                    <a:pt x="4123" y="18258"/>
                    <a:pt x="4123" y="18694"/>
                    <a:pt x="4392" y="18936"/>
                  </a:cubicBezTo>
                  <a:cubicBezTo>
                    <a:pt x="4661" y="19178"/>
                    <a:pt x="5288" y="19324"/>
                    <a:pt x="6274" y="19372"/>
                  </a:cubicBezTo>
                  <a:cubicBezTo>
                    <a:pt x="6812" y="19421"/>
                    <a:pt x="7708" y="19372"/>
                    <a:pt x="8873" y="19372"/>
                  </a:cubicBezTo>
                  <a:cubicBezTo>
                    <a:pt x="10038" y="19372"/>
                    <a:pt x="11024" y="19275"/>
                    <a:pt x="11651" y="19178"/>
                  </a:cubicBezTo>
                  <a:cubicBezTo>
                    <a:pt x="12189" y="19033"/>
                    <a:pt x="12727" y="18888"/>
                    <a:pt x="13354" y="18743"/>
                  </a:cubicBezTo>
                  <a:cubicBezTo>
                    <a:pt x="13892" y="18597"/>
                    <a:pt x="14430" y="18452"/>
                    <a:pt x="14968" y="18307"/>
                  </a:cubicBezTo>
                  <a:cubicBezTo>
                    <a:pt x="15416" y="18161"/>
                    <a:pt x="16043" y="17968"/>
                    <a:pt x="16939" y="17677"/>
                  </a:cubicBezTo>
                  <a:cubicBezTo>
                    <a:pt x="17208" y="17483"/>
                    <a:pt x="17477" y="17387"/>
                    <a:pt x="17746" y="17483"/>
                  </a:cubicBezTo>
                  <a:cubicBezTo>
                    <a:pt x="18015" y="17580"/>
                    <a:pt x="18284" y="17774"/>
                    <a:pt x="18463" y="18065"/>
                  </a:cubicBezTo>
                  <a:cubicBezTo>
                    <a:pt x="18463" y="18355"/>
                    <a:pt x="18373" y="18694"/>
                    <a:pt x="18105" y="19033"/>
                  </a:cubicBezTo>
                  <a:cubicBezTo>
                    <a:pt x="17836" y="19372"/>
                    <a:pt x="16939" y="19760"/>
                    <a:pt x="15416" y="20244"/>
                  </a:cubicBezTo>
                  <a:cubicBezTo>
                    <a:pt x="13265" y="20970"/>
                    <a:pt x="11203" y="21406"/>
                    <a:pt x="9411" y="21552"/>
                  </a:cubicBezTo>
                  <a:cubicBezTo>
                    <a:pt x="7349" y="21600"/>
                    <a:pt x="5826" y="21600"/>
                    <a:pt x="4571" y="21503"/>
                  </a:cubicBezTo>
                  <a:close/>
                </a:path>
              </a:pathLst>
            </a:custGeom>
            <a:solidFill>
              <a:srgbClr val="D4D7D6"/>
            </a:solidFill>
            <a:ln w="12700">
              <a:miter lim="400000"/>
            </a:ln>
          </p:spPr>
          <p:txBody>
            <a:bodyPr lIns="38100" tIns="38100" rIns="38100" bIns="38100" anchor="ctr"/>
            <a:lstStyle/>
            <a:p>
              <a:pPr>
                <a:defRPr sz="3000">
                  <a:solidFill>
                    <a:srgbClr val="FFFFFF"/>
                  </a:solidFill>
                </a:defRPr>
              </a:pPr>
              <a:endParaRPr/>
            </a:p>
          </p:txBody>
        </p:sp>
        <p:sp>
          <p:nvSpPr>
            <p:cNvPr id="34" name="Rectangle">
              <a:extLst>
                <a:ext uri="{FF2B5EF4-FFF2-40B4-BE49-F238E27FC236}">
                  <a16:creationId xmlns:a16="http://schemas.microsoft.com/office/drawing/2014/main" id="{D7DF313F-323E-777F-793B-5E1364E01C38}"/>
                </a:ext>
              </a:extLst>
            </p:cNvPr>
            <p:cNvSpPr/>
            <p:nvPr/>
          </p:nvSpPr>
          <p:spPr>
            <a:xfrm>
              <a:off x="4305300" y="7950200"/>
              <a:ext cx="3073400" cy="19050"/>
            </a:xfrm>
            <a:prstGeom prst="rect">
              <a:avLst/>
            </a:prstGeom>
            <a:solidFill>
              <a:srgbClr val="D4D7D6"/>
            </a:solidFill>
            <a:ln w="12700">
              <a:miter lim="400000"/>
            </a:ln>
          </p:spPr>
          <p:txBody>
            <a:bodyPr lIns="38100" tIns="38100" rIns="38100" bIns="38100" anchor="ctr"/>
            <a:lstStyle/>
            <a:p>
              <a:pPr>
                <a:defRPr sz="3000">
                  <a:solidFill>
                    <a:srgbClr val="FFFFFF"/>
                  </a:solidFill>
                </a:defRPr>
              </a:pPr>
              <a:endParaRPr/>
            </a:p>
          </p:txBody>
        </p:sp>
        <p:sp>
          <p:nvSpPr>
            <p:cNvPr id="35" name="Rectangle">
              <a:extLst>
                <a:ext uri="{FF2B5EF4-FFF2-40B4-BE49-F238E27FC236}">
                  <a16:creationId xmlns:a16="http://schemas.microsoft.com/office/drawing/2014/main" id="{90365E77-90DF-A102-A19B-A1BB52B8ADC9}"/>
                </a:ext>
              </a:extLst>
            </p:cNvPr>
            <p:cNvSpPr/>
            <p:nvPr/>
          </p:nvSpPr>
          <p:spPr>
            <a:xfrm>
              <a:off x="4305300" y="9740900"/>
              <a:ext cx="1145541" cy="19050"/>
            </a:xfrm>
            <a:prstGeom prst="rect">
              <a:avLst/>
            </a:prstGeom>
            <a:solidFill>
              <a:srgbClr val="D4D7D6"/>
            </a:solidFill>
            <a:ln w="12700">
              <a:miter lim="400000"/>
            </a:ln>
          </p:spPr>
          <p:txBody>
            <a:bodyPr lIns="38100" tIns="38100" rIns="38100" bIns="38100" anchor="ctr"/>
            <a:lstStyle/>
            <a:p>
              <a:pPr>
                <a:defRPr sz="3000">
                  <a:solidFill>
                    <a:srgbClr val="FFFFFF"/>
                  </a:solidFill>
                </a:defRPr>
              </a:pPr>
              <a:endParaRPr/>
            </a:p>
          </p:txBody>
        </p:sp>
        <p:sp>
          <p:nvSpPr>
            <p:cNvPr id="36" name="Rectangle">
              <a:extLst>
                <a:ext uri="{FF2B5EF4-FFF2-40B4-BE49-F238E27FC236}">
                  <a16:creationId xmlns:a16="http://schemas.microsoft.com/office/drawing/2014/main" id="{AA98988A-4F6A-3993-C822-10B5049AFDCD}"/>
                </a:ext>
              </a:extLst>
            </p:cNvPr>
            <p:cNvSpPr/>
            <p:nvPr/>
          </p:nvSpPr>
          <p:spPr>
            <a:xfrm>
              <a:off x="12471400" y="9740900"/>
              <a:ext cx="1145541" cy="19050"/>
            </a:xfrm>
            <a:prstGeom prst="rect">
              <a:avLst/>
            </a:prstGeom>
            <a:solidFill>
              <a:srgbClr val="D4D7D6"/>
            </a:solidFill>
            <a:ln w="12700">
              <a:miter lim="400000"/>
            </a:ln>
          </p:spPr>
          <p:txBody>
            <a:bodyPr lIns="38100" tIns="38100" rIns="38100" bIns="38100" anchor="ctr"/>
            <a:lstStyle/>
            <a:p>
              <a:pPr>
                <a:defRPr sz="3000">
                  <a:solidFill>
                    <a:srgbClr val="FFFFFF"/>
                  </a:solidFill>
                </a:defRPr>
              </a:pPr>
              <a:endParaRPr/>
            </a:p>
          </p:txBody>
        </p:sp>
        <p:sp>
          <p:nvSpPr>
            <p:cNvPr id="37" name="Rectangle">
              <a:extLst>
                <a:ext uri="{FF2B5EF4-FFF2-40B4-BE49-F238E27FC236}">
                  <a16:creationId xmlns:a16="http://schemas.microsoft.com/office/drawing/2014/main" id="{EC5B5C5E-E16A-7264-F0EC-65AF41601D01}"/>
                </a:ext>
              </a:extLst>
            </p:cNvPr>
            <p:cNvSpPr/>
            <p:nvPr/>
          </p:nvSpPr>
          <p:spPr>
            <a:xfrm>
              <a:off x="10541000" y="7950200"/>
              <a:ext cx="3073400" cy="19050"/>
            </a:xfrm>
            <a:prstGeom prst="rect">
              <a:avLst/>
            </a:prstGeom>
            <a:solidFill>
              <a:srgbClr val="D4D7D6"/>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itle 37">
            <a:extLst>
              <a:ext uri="{FF2B5EF4-FFF2-40B4-BE49-F238E27FC236}">
                <a16:creationId xmlns:a16="http://schemas.microsoft.com/office/drawing/2014/main" id="{37C836AC-464D-98B2-94DF-540FC164FE85}"/>
              </a:ext>
            </a:extLst>
          </p:cNvPr>
          <p:cNvSpPr>
            <a:spLocks noGrp="1"/>
          </p:cNvSpPr>
          <p:nvPr>
            <p:ph type="ctrTitle"/>
          </p:nvPr>
        </p:nvSpPr>
        <p:spPr/>
        <p:txBody>
          <a:bodyPr/>
          <a:lstStyle/>
          <a:p>
            <a:r>
              <a:rPr lang="en-US" dirty="0"/>
              <a:t>Title of your Presentation</a:t>
            </a:r>
          </a:p>
        </p:txBody>
      </p:sp>
      <p:sp>
        <p:nvSpPr>
          <p:cNvPr id="39" name="Subtitle 38">
            <a:extLst>
              <a:ext uri="{FF2B5EF4-FFF2-40B4-BE49-F238E27FC236}">
                <a16:creationId xmlns:a16="http://schemas.microsoft.com/office/drawing/2014/main" id="{4B29B618-F745-6F76-4AFB-35FA401574B9}"/>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27063880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2331497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resentationGO 1">
      <a:dk1>
        <a:srgbClr val="FFFFFF"/>
      </a:dk1>
      <a:lt1>
        <a:srgbClr val="FFFFFF"/>
      </a:lt1>
      <a:dk2>
        <a:srgbClr val="FFFFFF"/>
      </a:dk2>
      <a:lt2>
        <a:srgbClr val="19242F"/>
      </a:lt2>
      <a:accent1>
        <a:srgbClr val="1EA185"/>
      </a:accent1>
      <a:accent2>
        <a:srgbClr val="9BBB5C"/>
      </a:accent2>
      <a:accent3>
        <a:srgbClr val="F29B26"/>
      </a:accent3>
      <a:accent4>
        <a:srgbClr val="BD392F"/>
      </a:accent4>
      <a:accent5>
        <a:srgbClr val="445469"/>
      </a:accent5>
      <a:accent6>
        <a:srgbClr val="445469"/>
      </a:accent6>
      <a:hlink>
        <a:srgbClr val="F33B48"/>
      </a:hlink>
      <a:folHlink>
        <a:srgbClr val="FFC0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83_T_PGO_Patriot-Day-16x9.pptx" id="{482128CE-550A-4178-B346-6DE64BDF6819}" vid="{6D34F6DA-4347-420B-AA38-1AF54944B80F}"/>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83_T_PGO_Patriot-Day-16x9.pptx" id="{482128CE-550A-4178-B346-6DE64BDF6819}" vid="{840D4378-9231-4516-9E97-80E91FFCFBB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71</TotalTime>
  <Words>142</Words>
  <Application>Microsoft Office PowerPoint</Application>
  <PresentationFormat>Widescreen</PresentationFormat>
  <Paragraphs>16</Paragraphs>
  <Slides>4</Slides>
  <Notes>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vt:i4>
      </vt:variant>
    </vt:vector>
  </HeadingPairs>
  <TitlesOfParts>
    <vt:vector size="10" baseType="lpstr">
      <vt:lpstr>Arial</vt:lpstr>
      <vt:lpstr>Calibri</vt:lpstr>
      <vt:lpstr>Calibri Light</vt:lpstr>
      <vt:lpstr>Open Sans</vt:lpstr>
      <vt:lpstr>PresentationGO</vt:lpstr>
      <vt:lpstr>Designed by PresentationGO</vt:lpstr>
      <vt:lpstr>PowerPoint Presentation</vt:lpstr>
      <vt:lpstr>Title of your Presentation</vt:lpstr>
      <vt:lpstr>Title of your Slide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Patriot Day</dc:title>
  <dc:creator>PresentationGO.com</dc:creator>
  <dc:description>© Copyright PresentationGo.com</dc:description>
  <cp:lastModifiedBy>Christophe Barroche</cp:lastModifiedBy>
  <cp:revision>40</cp:revision>
  <dcterms:created xsi:type="dcterms:W3CDTF">2023-09-07T14:30:43Z</dcterms:created>
  <dcterms:modified xsi:type="dcterms:W3CDTF">2023-09-11T15:35:46Z</dcterms:modified>
  <cp:category>Templates</cp:category>
</cp:coreProperties>
</file>