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27" r:id="rId1"/>
    <p:sldMasterId id="2147483690" r:id="rId2"/>
  </p:sldMasterIdLst>
  <p:notesMasterIdLst>
    <p:notesMasterId r:id="rId11"/>
  </p:notesMasterIdLst>
  <p:handoutMasterIdLst>
    <p:handoutMasterId r:id="rId12"/>
  </p:handoutMasterIdLst>
  <p:sldIdLst>
    <p:sldId id="342" r:id="rId3"/>
    <p:sldId id="345" r:id="rId4"/>
    <p:sldId id="353" r:id="rId5"/>
    <p:sldId id="343" r:id="rId6"/>
    <p:sldId id="344" r:id="rId7"/>
    <p:sldId id="354"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notesViewPr>
    <p:cSldViewPr snapToGrid="0">
      <p:cViewPr varScale="1">
        <p:scale>
          <a:sx n="118" d="100"/>
          <a:sy n="118" d="100"/>
        </p:scale>
        <p:origin x="5004"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B7E46C7-2C0B-9D0A-C6A6-1205823FEA0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6E201CDA-4303-CBBF-064D-80534A1AC66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87DBE13-DB33-40E6-991F-366B07B8B7BA}" type="datetimeFigureOut">
              <a:rPr lang="en-US" smtClean="0"/>
              <a:t>8/18/2023</a:t>
            </a:fld>
            <a:endParaRPr lang="en-US"/>
          </a:p>
        </p:txBody>
      </p:sp>
      <p:sp>
        <p:nvSpPr>
          <p:cNvPr id="4" name="Footer Placeholder 3">
            <a:extLst>
              <a:ext uri="{FF2B5EF4-FFF2-40B4-BE49-F238E27FC236}">
                <a16:creationId xmlns:a16="http://schemas.microsoft.com/office/drawing/2014/main" id="{000B8709-B1BE-53F0-F5B9-D75D59BE463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ECD0CA6-84C1-3B6B-F94D-F2B2E94B804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382EAB-5799-4C5D-9702-99BE077176B9}" type="slidenum">
              <a:rPr lang="en-US" smtClean="0"/>
              <a:t>‹#›</a:t>
            </a:fld>
            <a:endParaRPr lang="en-US"/>
          </a:p>
        </p:txBody>
      </p:sp>
    </p:spTree>
    <p:extLst>
      <p:ext uri="{BB962C8B-B14F-4D97-AF65-F5344CB8AC3E}">
        <p14:creationId xmlns:p14="http://schemas.microsoft.com/office/powerpoint/2010/main" val="318638801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8/18/2023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A50B4EB-D9F6-4F2F-973A-15D71B3F505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81DE2D9A-FA37-5373-2DDD-54E32A48B312}"/>
              </a:ext>
            </a:extLst>
          </p:cNvPr>
          <p:cNvSpPr/>
          <p:nvPr userDrawn="1"/>
        </p:nvSpPr>
        <p:spPr>
          <a:xfrm>
            <a:off x="260747" y="1299629"/>
            <a:ext cx="8622504" cy="3665139"/>
          </a:xfrm>
          <a:custGeom>
            <a:avLst/>
            <a:gdLst>
              <a:gd name="connsiteX0" fmla="*/ 2255691 w 8622504"/>
              <a:gd name="connsiteY0" fmla="*/ 0 h 3665139"/>
              <a:gd name="connsiteX1" fmla="*/ 8622504 w 8622504"/>
              <a:gd name="connsiteY1" fmla="*/ 0 h 3665139"/>
              <a:gd name="connsiteX2" fmla="*/ 8622504 w 8622504"/>
              <a:gd name="connsiteY2" fmla="*/ 560138 h 3665139"/>
              <a:gd name="connsiteX3" fmla="*/ 8622504 w 8622504"/>
              <a:gd name="connsiteY3" fmla="*/ 1556762 h 3665139"/>
              <a:gd name="connsiteX4" fmla="*/ 8622504 w 8622504"/>
              <a:gd name="connsiteY4" fmla="*/ 1714958 h 3665139"/>
              <a:gd name="connsiteX5" fmla="*/ 8622503 w 8622504"/>
              <a:gd name="connsiteY5" fmla="*/ 1714958 h 3665139"/>
              <a:gd name="connsiteX6" fmla="*/ 8622503 w 8622504"/>
              <a:gd name="connsiteY6" fmla="*/ 1759923 h 3665139"/>
              <a:gd name="connsiteX7" fmla="*/ 6379914 w 8622504"/>
              <a:gd name="connsiteY7" fmla="*/ 1759923 h 3665139"/>
              <a:gd name="connsiteX8" fmla="*/ 6379914 w 8622504"/>
              <a:gd name="connsiteY8" fmla="*/ 3665139 h 3665139"/>
              <a:gd name="connsiteX9" fmla="*/ 1 w 8622504"/>
              <a:gd name="connsiteY9" fmla="*/ 3665139 h 3665139"/>
              <a:gd name="connsiteX10" fmla="*/ 1 w 8622504"/>
              <a:gd name="connsiteY10" fmla="*/ 3628000 h 3665139"/>
              <a:gd name="connsiteX11" fmla="*/ 0 w 8622504"/>
              <a:gd name="connsiteY11" fmla="*/ 3628000 h 3665139"/>
              <a:gd name="connsiteX12" fmla="*/ 0 w 8622504"/>
              <a:gd name="connsiteY12" fmla="*/ 2218662 h 3665139"/>
              <a:gd name="connsiteX13" fmla="*/ 2255691 w 8622504"/>
              <a:gd name="connsiteY13" fmla="*/ 2218662 h 3665139"/>
              <a:gd name="connsiteX14" fmla="*/ 2255691 w 8622504"/>
              <a:gd name="connsiteY14" fmla="*/ 1556762 h 3665139"/>
              <a:gd name="connsiteX15" fmla="*/ 2255691 w 8622504"/>
              <a:gd name="connsiteY15" fmla="*/ 560138 h 366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622504" h="3665139">
                <a:moveTo>
                  <a:pt x="2255691" y="0"/>
                </a:moveTo>
                <a:lnTo>
                  <a:pt x="8622504" y="0"/>
                </a:lnTo>
                <a:lnTo>
                  <a:pt x="8622504" y="560138"/>
                </a:lnTo>
                <a:lnTo>
                  <a:pt x="8622504" y="1556762"/>
                </a:lnTo>
                <a:lnTo>
                  <a:pt x="8622504" y="1714958"/>
                </a:lnTo>
                <a:lnTo>
                  <a:pt x="8622503" y="1714958"/>
                </a:lnTo>
                <a:lnTo>
                  <a:pt x="8622503" y="1759923"/>
                </a:lnTo>
                <a:lnTo>
                  <a:pt x="6379914" y="1759923"/>
                </a:lnTo>
                <a:lnTo>
                  <a:pt x="6379914" y="3665139"/>
                </a:lnTo>
                <a:lnTo>
                  <a:pt x="1" y="3665139"/>
                </a:lnTo>
                <a:lnTo>
                  <a:pt x="1" y="3628000"/>
                </a:lnTo>
                <a:lnTo>
                  <a:pt x="0" y="3628000"/>
                </a:lnTo>
                <a:lnTo>
                  <a:pt x="0" y="2218662"/>
                </a:lnTo>
                <a:lnTo>
                  <a:pt x="2255691" y="2218662"/>
                </a:lnTo>
                <a:lnTo>
                  <a:pt x="2255691" y="1556762"/>
                </a:lnTo>
                <a:lnTo>
                  <a:pt x="2255691" y="560138"/>
                </a:lnTo>
                <a:close/>
              </a:path>
            </a:pathLst>
          </a:custGeom>
          <a:solidFill>
            <a:schemeClr val="accent2">
              <a:lumMod val="60000"/>
              <a:lumOff val="40000"/>
            </a:schemeClr>
          </a:solidFill>
          <a:ln w="12700">
            <a:miter lim="400000"/>
          </a:ln>
        </p:spPr>
        <p:txBody>
          <a:bodyPr wrap="square" lIns="28575" tIns="28575" rIns="28575" bIns="28575" anchor="ctr">
            <a:noAutofit/>
          </a:bodyPr>
          <a:lstStyle/>
          <a:p>
            <a:pPr>
              <a:defRPr sz="3000">
                <a:solidFill>
                  <a:srgbClr val="FFFFFF"/>
                </a:solidFill>
              </a:defRPr>
            </a:pPr>
            <a:endParaRPr sz="2250"/>
          </a:p>
        </p:txBody>
      </p:sp>
      <p:sp>
        <p:nvSpPr>
          <p:cNvPr id="38" name="Picture Placeholder 35">
            <a:extLst>
              <a:ext uri="{FF2B5EF4-FFF2-40B4-BE49-F238E27FC236}">
                <a16:creationId xmlns:a16="http://schemas.microsoft.com/office/drawing/2014/main" id="{8ABCDF18-505F-8793-1010-FE257A15294C}"/>
              </a:ext>
            </a:extLst>
          </p:cNvPr>
          <p:cNvSpPr>
            <a:spLocks noGrp="1"/>
          </p:cNvSpPr>
          <p:nvPr>
            <p:ph type="pic" sz="quarter" idx="13"/>
          </p:nvPr>
        </p:nvSpPr>
        <p:spPr>
          <a:xfrm>
            <a:off x="260749" y="265176"/>
            <a:ext cx="2113360" cy="3106677"/>
          </a:xfrm>
          <a:noFill/>
        </p:spPr>
        <p:txBody>
          <a:bodyPr anchor="ctr"/>
          <a:lstStyle>
            <a:lvl1pPr marL="0" indent="0" algn="ctr">
              <a:buNone/>
              <a:defRPr/>
            </a:lvl1pPr>
          </a:lstStyle>
          <a:p>
            <a:endParaRPr lang="en-US" dirty="0"/>
          </a:p>
        </p:txBody>
      </p:sp>
      <p:sp>
        <p:nvSpPr>
          <p:cNvPr id="39" name="Picture Placeholder 35">
            <a:extLst>
              <a:ext uri="{FF2B5EF4-FFF2-40B4-BE49-F238E27FC236}">
                <a16:creationId xmlns:a16="http://schemas.microsoft.com/office/drawing/2014/main" id="{7E42E460-8A56-DE57-E2A9-CE98D77EF96A}"/>
              </a:ext>
            </a:extLst>
          </p:cNvPr>
          <p:cNvSpPr>
            <a:spLocks noGrp="1"/>
          </p:cNvSpPr>
          <p:nvPr>
            <p:ph type="pic" sz="quarter" idx="14"/>
          </p:nvPr>
        </p:nvSpPr>
        <p:spPr>
          <a:xfrm>
            <a:off x="6782991" y="3202407"/>
            <a:ext cx="2100261" cy="2890276"/>
          </a:xfrm>
          <a:noFill/>
        </p:spPr>
        <p:txBody>
          <a:bodyPr anchor="ctr"/>
          <a:lstStyle>
            <a:lvl1pPr marL="0" indent="0" algn="ctr">
              <a:buNone/>
              <a:defRPr/>
            </a:lvl1pPr>
          </a:lstStyle>
          <a:p>
            <a:endParaRPr lang="en-US"/>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486025" y="1162050"/>
            <a:ext cx="6397226" cy="1872230"/>
          </a:xfrm>
        </p:spPr>
        <p:txBody>
          <a:bodyPr anchor="ctr"/>
          <a:lstStyle>
            <a:lvl1pPr algn="ctr">
              <a:defRPr sz="45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486026" y="3429000"/>
            <a:ext cx="4164806" cy="1367640"/>
          </a:xfrm>
        </p:spPr>
        <p:txBody>
          <a:bodyPr>
            <a:normAutofit/>
          </a:bodyPr>
          <a:lstStyle>
            <a:lvl1pPr marL="0" indent="0" algn="ctr">
              <a:buNone/>
              <a:defRPr sz="2100">
                <a:solidFill>
                  <a:schemeClr val="accent2">
                    <a:lumMod val="75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628650" y="6356351"/>
            <a:ext cx="20574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91185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D508A965-12DB-7A51-CE1C-08256F1CD323}"/>
              </a:ext>
            </a:extLst>
          </p:cNvPr>
          <p:cNvSpPr/>
          <p:nvPr userDrawn="1"/>
        </p:nvSpPr>
        <p:spPr>
          <a:xfrm>
            <a:off x="260748" y="265176"/>
            <a:ext cx="4344768" cy="5810046"/>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375048" y="365126"/>
            <a:ext cx="4082653" cy="1325563"/>
          </a:xfrm>
        </p:spPr>
        <p:txBody>
          <a:bodyPr/>
          <a:lstStyle>
            <a:lvl1pPr>
              <a:defRPr>
                <a:solidFill>
                  <a:schemeClr val="tx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375048" y="1825625"/>
            <a:ext cx="4082653"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628650" y="6356351"/>
            <a:ext cx="20574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14" name="Picture Placeholder 35">
            <a:extLst>
              <a:ext uri="{FF2B5EF4-FFF2-40B4-BE49-F238E27FC236}">
                <a16:creationId xmlns:a16="http://schemas.microsoft.com/office/drawing/2014/main" id="{F380B730-5CA8-E60A-3881-F62239C577AE}"/>
              </a:ext>
            </a:extLst>
          </p:cNvPr>
          <p:cNvSpPr>
            <a:spLocks noGrp="1"/>
          </p:cNvSpPr>
          <p:nvPr>
            <p:ph type="pic" sz="quarter" idx="13"/>
          </p:nvPr>
        </p:nvSpPr>
        <p:spPr>
          <a:xfrm>
            <a:off x="4753799" y="265176"/>
            <a:ext cx="1988752" cy="2831803"/>
          </a:xfrm>
          <a:noFill/>
        </p:spPr>
        <p:txBody>
          <a:bodyPr anchor="ctr"/>
          <a:lstStyle>
            <a:lvl1pPr marL="0" indent="0" algn="ctr">
              <a:buNone/>
              <a:defRPr/>
            </a:lvl1pPr>
          </a:lstStyle>
          <a:p>
            <a:endParaRPr lang="en-US" dirty="0"/>
          </a:p>
        </p:txBody>
      </p:sp>
      <p:sp>
        <p:nvSpPr>
          <p:cNvPr id="15" name="Picture Placeholder 35">
            <a:extLst>
              <a:ext uri="{FF2B5EF4-FFF2-40B4-BE49-F238E27FC236}">
                <a16:creationId xmlns:a16="http://schemas.microsoft.com/office/drawing/2014/main" id="{7F99A87B-6863-2C6C-3037-1E21F0030290}"/>
              </a:ext>
            </a:extLst>
          </p:cNvPr>
          <p:cNvSpPr>
            <a:spLocks noGrp="1"/>
          </p:cNvSpPr>
          <p:nvPr>
            <p:ph type="pic" sz="quarter" idx="14"/>
          </p:nvPr>
        </p:nvSpPr>
        <p:spPr>
          <a:xfrm>
            <a:off x="4753799" y="3243418"/>
            <a:ext cx="1988752" cy="2831804"/>
          </a:xfrm>
          <a:noFill/>
        </p:spPr>
        <p:txBody>
          <a:bodyPr anchor="ctr"/>
          <a:lstStyle>
            <a:lvl1pPr marL="0" indent="0" algn="ctr">
              <a:buNone/>
              <a:defRPr/>
            </a:lvl1pPr>
          </a:lstStyle>
          <a:p>
            <a:endParaRPr lang="en-US" dirty="0"/>
          </a:p>
        </p:txBody>
      </p:sp>
      <p:sp>
        <p:nvSpPr>
          <p:cNvPr id="16" name="Picture Placeholder 35">
            <a:extLst>
              <a:ext uri="{FF2B5EF4-FFF2-40B4-BE49-F238E27FC236}">
                <a16:creationId xmlns:a16="http://schemas.microsoft.com/office/drawing/2014/main" id="{E9298BA5-70F4-EFDA-191B-92BBA4BC3C17}"/>
              </a:ext>
            </a:extLst>
          </p:cNvPr>
          <p:cNvSpPr>
            <a:spLocks noGrp="1"/>
          </p:cNvSpPr>
          <p:nvPr>
            <p:ph type="pic" sz="quarter" idx="15"/>
          </p:nvPr>
        </p:nvSpPr>
        <p:spPr>
          <a:xfrm>
            <a:off x="6890834" y="265176"/>
            <a:ext cx="1988752" cy="2831803"/>
          </a:xfrm>
          <a:noFill/>
        </p:spPr>
        <p:txBody>
          <a:bodyPr anchor="ctr"/>
          <a:lstStyle>
            <a:lvl1pPr marL="0" indent="0" algn="ctr">
              <a:buNone/>
              <a:defRPr/>
            </a:lvl1pPr>
          </a:lstStyle>
          <a:p>
            <a:endParaRPr lang="en-US" dirty="0"/>
          </a:p>
        </p:txBody>
      </p:sp>
      <p:sp>
        <p:nvSpPr>
          <p:cNvPr id="23" name="Picture Placeholder 35">
            <a:extLst>
              <a:ext uri="{FF2B5EF4-FFF2-40B4-BE49-F238E27FC236}">
                <a16:creationId xmlns:a16="http://schemas.microsoft.com/office/drawing/2014/main" id="{E887881A-845C-F5DD-90FB-DB1007773444}"/>
              </a:ext>
            </a:extLst>
          </p:cNvPr>
          <p:cNvSpPr>
            <a:spLocks noGrp="1"/>
          </p:cNvSpPr>
          <p:nvPr>
            <p:ph type="pic" sz="quarter" idx="16"/>
          </p:nvPr>
        </p:nvSpPr>
        <p:spPr>
          <a:xfrm>
            <a:off x="6890834" y="3243418"/>
            <a:ext cx="1988752" cy="2831804"/>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3743705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F59AAAB7-4F0B-6AD8-97D9-9D999FF924B7}"/>
              </a:ext>
            </a:extLst>
          </p:cNvPr>
          <p:cNvSpPr/>
          <p:nvPr userDrawn="1"/>
        </p:nvSpPr>
        <p:spPr>
          <a:xfrm>
            <a:off x="2302943" y="265177"/>
            <a:ext cx="6580309" cy="1582235"/>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453878" y="500064"/>
            <a:ext cx="6061472" cy="1190625"/>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453878" y="2057400"/>
            <a:ext cx="6061472" cy="41195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628650" y="6356351"/>
            <a:ext cx="20574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5" name="Picture Placeholder 35">
            <a:extLst>
              <a:ext uri="{FF2B5EF4-FFF2-40B4-BE49-F238E27FC236}">
                <a16:creationId xmlns:a16="http://schemas.microsoft.com/office/drawing/2014/main" id="{B801BA3B-113D-2664-5F0C-AB715C30AEC2}"/>
              </a:ext>
            </a:extLst>
          </p:cNvPr>
          <p:cNvSpPr>
            <a:spLocks noGrp="1"/>
          </p:cNvSpPr>
          <p:nvPr>
            <p:ph type="pic" sz="quarter" idx="13"/>
          </p:nvPr>
        </p:nvSpPr>
        <p:spPr>
          <a:xfrm>
            <a:off x="260749" y="265177"/>
            <a:ext cx="1899865" cy="3106676"/>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1348730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672E3B6E-F27E-DB8F-DBA0-1E1BD45BC187}"/>
              </a:ext>
            </a:extLst>
          </p:cNvPr>
          <p:cNvSpPr/>
          <p:nvPr userDrawn="1"/>
        </p:nvSpPr>
        <p:spPr>
          <a:xfrm>
            <a:off x="258365" y="3490455"/>
            <a:ext cx="8626545" cy="2602230"/>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623888" y="3671889"/>
            <a:ext cx="7886700" cy="1404937"/>
          </a:xfrm>
        </p:spPr>
        <p:txBody>
          <a:bodyPr anchor="b"/>
          <a:lstStyle>
            <a:lvl1pPr>
              <a:defRPr sz="45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623888" y="5103814"/>
            <a:ext cx="7886700" cy="823799"/>
          </a:xfrm>
        </p:spPr>
        <p:txBody>
          <a:bodyPr/>
          <a:lstStyle>
            <a:lvl1pPr marL="0" indent="0">
              <a:buNone/>
              <a:defRPr sz="1800">
                <a:solidFill>
                  <a:schemeClr val="accent2">
                    <a:lumMod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628650" y="6356351"/>
            <a:ext cx="20574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19" name="Picture Placeholder 35">
            <a:extLst>
              <a:ext uri="{FF2B5EF4-FFF2-40B4-BE49-F238E27FC236}">
                <a16:creationId xmlns:a16="http://schemas.microsoft.com/office/drawing/2014/main" id="{EBB53B38-EF69-1399-A6F1-630A908D50C2}"/>
              </a:ext>
            </a:extLst>
          </p:cNvPr>
          <p:cNvSpPr>
            <a:spLocks noGrp="1"/>
          </p:cNvSpPr>
          <p:nvPr>
            <p:ph type="pic" sz="quarter" idx="13"/>
          </p:nvPr>
        </p:nvSpPr>
        <p:spPr>
          <a:xfrm>
            <a:off x="258366" y="265176"/>
            <a:ext cx="2046684" cy="3078974"/>
          </a:xfrm>
          <a:noFill/>
        </p:spPr>
        <p:txBody>
          <a:bodyPr anchor="ctr"/>
          <a:lstStyle>
            <a:lvl1pPr marL="0" indent="0" algn="ctr">
              <a:buNone/>
              <a:defRPr/>
            </a:lvl1pPr>
          </a:lstStyle>
          <a:p>
            <a:endParaRPr lang="en-US" dirty="0"/>
          </a:p>
        </p:txBody>
      </p:sp>
      <p:sp>
        <p:nvSpPr>
          <p:cNvPr id="20" name="Picture Placeholder 35">
            <a:extLst>
              <a:ext uri="{FF2B5EF4-FFF2-40B4-BE49-F238E27FC236}">
                <a16:creationId xmlns:a16="http://schemas.microsoft.com/office/drawing/2014/main" id="{6FD1ECF5-48F7-EFB7-F198-3F935AA986B2}"/>
              </a:ext>
            </a:extLst>
          </p:cNvPr>
          <p:cNvSpPr>
            <a:spLocks noGrp="1"/>
          </p:cNvSpPr>
          <p:nvPr>
            <p:ph type="pic" sz="quarter" idx="14"/>
          </p:nvPr>
        </p:nvSpPr>
        <p:spPr>
          <a:xfrm>
            <a:off x="2454225" y="265177"/>
            <a:ext cx="2041167" cy="3078974"/>
          </a:xfrm>
          <a:noFill/>
        </p:spPr>
        <p:txBody>
          <a:bodyPr anchor="ctr"/>
          <a:lstStyle>
            <a:lvl1pPr marL="0" indent="0" algn="ctr">
              <a:buNone/>
              <a:defRPr/>
            </a:lvl1pPr>
          </a:lstStyle>
          <a:p>
            <a:endParaRPr lang="en-US" dirty="0"/>
          </a:p>
        </p:txBody>
      </p:sp>
      <p:sp>
        <p:nvSpPr>
          <p:cNvPr id="21" name="Picture Placeholder 35">
            <a:extLst>
              <a:ext uri="{FF2B5EF4-FFF2-40B4-BE49-F238E27FC236}">
                <a16:creationId xmlns:a16="http://schemas.microsoft.com/office/drawing/2014/main" id="{EC124ED9-6914-9AFB-6577-4DD8CF5CDF84}"/>
              </a:ext>
            </a:extLst>
          </p:cNvPr>
          <p:cNvSpPr>
            <a:spLocks noGrp="1"/>
          </p:cNvSpPr>
          <p:nvPr>
            <p:ph type="pic" sz="quarter" idx="15"/>
          </p:nvPr>
        </p:nvSpPr>
        <p:spPr>
          <a:xfrm>
            <a:off x="4642368" y="265177"/>
            <a:ext cx="2049675" cy="3078974"/>
          </a:xfrm>
          <a:noFill/>
        </p:spPr>
        <p:txBody>
          <a:bodyPr anchor="ctr"/>
          <a:lstStyle>
            <a:lvl1pPr marL="0" indent="0" algn="ctr">
              <a:buNone/>
              <a:defRPr/>
            </a:lvl1pPr>
          </a:lstStyle>
          <a:p>
            <a:endParaRPr lang="en-US" dirty="0"/>
          </a:p>
        </p:txBody>
      </p:sp>
      <p:sp>
        <p:nvSpPr>
          <p:cNvPr id="22" name="Picture Placeholder 35">
            <a:extLst>
              <a:ext uri="{FF2B5EF4-FFF2-40B4-BE49-F238E27FC236}">
                <a16:creationId xmlns:a16="http://schemas.microsoft.com/office/drawing/2014/main" id="{063064B6-AD74-EDA4-1910-E8C82A6DC029}"/>
              </a:ext>
            </a:extLst>
          </p:cNvPr>
          <p:cNvSpPr>
            <a:spLocks noGrp="1"/>
          </p:cNvSpPr>
          <p:nvPr>
            <p:ph type="pic" sz="quarter" idx="16"/>
          </p:nvPr>
        </p:nvSpPr>
        <p:spPr>
          <a:xfrm>
            <a:off x="6834371" y="265177"/>
            <a:ext cx="2050539" cy="3078974"/>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27774850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 name="Rectangle">
            <a:extLst>
              <a:ext uri="{FF2B5EF4-FFF2-40B4-BE49-F238E27FC236}">
                <a16:creationId xmlns:a16="http://schemas.microsoft.com/office/drawing/2014/main" id="{82104FD4-F3E6-5AFA-9249-87152F28DB67}"/>
              </a:ext>
            </a:extLst>
          </p:cNvPr>
          <p:cNvSpPr/>
          <p:nvPr userDrawn="1"/>
        </p:nvSpPr>
        <p:spPr>
          <a:xfrm>
            <a:off x="257298" y="265177"/>
            <a:ext cx="6429605" cy="3136374"/>
          </a:xfrm>
          <a:prstGeom prst="rect">
            <a:avLst/>
          </a:prstGeom>
          <a:solidFill>
            <a:schemeClr val="accent2">
              <a:lumMod val="60000"/>
              <a:lumOff val="40000"/>
            </a:schemeClr>
          </a:solidFill>
          <a:ln w="12700">
            <a:miter lim="400000"/>
          </a:ln>
        </p:spPr>
        <p:txBody>
          <a:bodyPr lIns="28575" tIns="28575" rIns="28575" bIns="28575" anchor="ctr"/>
          <a:lstStyle/>
          <a:p>
            <a:pPr>
              <a:defRPr sz="3000">
                <a:solidFill>
                  <a:srgbClr val="FFFFFF"/>
                </a:solidFill>
              </a:defRPr>
            </a:pPr>
            <a:endParaRPr sz="2250">
              <a:solidFill>
                <a:schemeClr val="bg2"/>
              </a:solidFill>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623887" y="500064"/>
            <a:ext cx="5834063" cy="1788483"/>
          </a:xfrm>
        </p:spPr>
        <p:txBody>
          <a:bodyPr anchor="b"/>
          <a:lstStyle>
            <a:lvl1pPr>
              <a:defRPr sz="45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623887" y="2315535"/>
            <a:ext cx="5834063" cy="951144"/>
          </a:xfrm>
        </p:spPr>
        <p:txBody>
          <a:bodyPr/>
          <a:lstStyle>
            <a:lvl1pPr marL="0" indent="0">
              <a:buNone/>
              <a:defRPr sz="1800">
                <a:solidFill>
                  <a:schemeClr val="accent2">
                    <a:lumMod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628650" y="6356351"/>
            <a:ext cx="20574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19" name="Picture Placeholder 35">
            <a:extLst>
              <a:ext uri="{FF2B5EF4-FFF2-40B4-BE49-F238E27FC236}">
                <a16:creationId xmlns:a16="http://schemas.microsoft.com/office/drawing/2014/main" id="{8579B657-C06F-E35F-FA60-55545F044DBA}"/>
              </a:ext>
            </a:extLst>
          </p:cNvPr>
          <p:cNvSpPr>
            <a:spLocks noGrp="1"/>
          </p:cNvSpPr>
          <p:nvPr>
            <p:ph type="pic" sz="quarter" idx="13"/>
          </p:nvPr>
        </p:nvSpPr>
        <p:spPr>
          <a:xfrm>
            <a:off x="257298" y="3547855"/>
            <a:ext cx="2093676" cy="2544829"/>
          </a:xfrm>
          <a:noFill/>
        </p:spPr>
        <p:txBody>
          <a:bodyPr anchor="ctr"/>
          <a:lstStyle>
            <a:lvl1pPr marL="0" indent="0" algn="ctr">
              <a:buNone/>
              <a:defRPr/>
            </a:lvl1pPr>
          </a:lstStyle>
          <a:p>
            <a:endParaRPr lang="en-US" dirty="0"/>
          </a:p>
        </p:txBody>
      </p:sp>
      <p:sp>
        <p:nvSpPr>
          <p:cNvPr id="20" name="Picture Placeholder 35">
            <a:extLst>
              <a:ext uri="{FF2B5EF4-FFF2-40B4-BE49-F238E27FC236}">
                <a16:creationId xmlns:a16="http://schemas.microsoft.com/office/drawing/2014/main" id="{ED52A885-A9A7-E93A-EB9E-E26A5F389446}"/>
              </a:ext>
            </a:extLst>
          </p:cNvPr>
          <p:cNvSpPr>
            <a:spLocks noGrp="1"/>
          </p:cNvSpPr>
          <p:nvPr>
            <p:ph type="pic" sz="quarter" idx="14"/>
          </p:nvPr>
        </p:nvSpPr>
        <p:spPr>
          <a:xfrm>
            <a:off x="2493030" y="3547855"/>
            <a:ext cx="2093675" cy="2544829"/>
          </a:xfrm>
          <a:noFill/>
        </p:spPr>
        <p:txBody>
          <a:bodyPr anchor="ctr"/>
          <a:lstStyle>
            <a:lvl1pPr marL="0" indent="0" algn="ctr">
              <a:buNone/>
              <a:defRPr/>
            </a:lvl1pPr>
          </a:lstStyle>
          <a:p>
            <a:endParaRPr lang="en-US" dirty="0"/>
          </a:p>
        </p:txBody>
      </p:sp>
      <p:sp>
        <p:nvSpPr>
          <p:cNvPr id="21" name="Picture Placeholder 35">
            <a:extLst>
              <a:ext uri="{FF2B5EF4-FFF2-40B4-BE49-F238E27FC236}">
                <a16:creationId xmlns:a16="http://schemas.microsoft.com/office/drawing/2014/main" id="{740BC5C3-C0ED-4EFE-B6B8-29415844661B}"/>
              </a:ext>
            </a:extLst>
          </p:cNvPr>
          <p:cNvSpPr>
            <a:spLocks noGrp="1"/>
          </p:cNvSpPr>
          <p:nvPr>
            <p:ph type="pic" sz="quarter" idx="15"/>
          </p:nvPr>
        </p:nvSpPr>
        <p:spPr>
          <a:xfrm>
            <a:off x="4735963" y="3547855"/>
            <a:ext cx="1950935" cy="2544829"/>
          </a:xfrm>
          <a:noFill/>
        </p:spPr>
        <p:txBody>
          <a:bodyPr anchor="ctr"/>
          <a:lstStyle>
            <a:lvl1pPr marL="0" indent="0" algn="ctr">
              <a:buNone/>
              <a:defRPr/>
            </a:lvl1pPr>
          </a:lstStyle>
          <a:p>
            <a:endParaRPr lang="en-US" dirty="0"/>
          </a:p>
        </p:txBody>
      </p:sp>
      <p:sp>
        <p:nvSpPr>
          <p:cNvPr id="22" name="Picture Placeholder 35">
            <a:extLst>
              <a:ext uri="{FF2B5EF4-FFF2-40B4-BE49-F238E27FC236}">
                <a16:creationId xmlns:a16="http://schemas.microsoft.com/office/drawing/2014/main" id="{2A5DF821-1BD4-4AE4-ECEE-871D7DDC5721}"/>
              </a:ext>
            </a:extLst>
          </p:cNvPr>
          <p:cNvSpPr>
            <a:spLocks noGrp="1"/>
          </p:cNvSpPr>
          <p:nvPr>
            <p:ph type="pic" sz="quarter" idx="16"/>
          </p:nvPr>
        </p:nvSpPr>
        <p:spPr>
          <a:xfrm>
            <a:off x="6836158" y="265176"/>
            <a:ext cx="2047093" cy="5827508"/>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222574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445B839-ED22-EFC6-0CF3-B6630D190DD6}"/>
              </a:ext>
            </a:extLst>
          </p:cNvPr>
          <p:cNvSpPr/>
          <p:nvPr userDrawn="1"/>
        </p:nvSpPr>
        <p:spPr>
          <a:xfrm>
            <a:off x="3523620" y="265177"/>
            <a:ext cx="5359207" cy="5811565"/>
          </a:xfrm>
          <a:custGeom>
            <a:avLst/>
            <a:gdLst>
              <a:gd name="connsiteX0" fmla="*/ 3110070 w 5359207"/>
              <a:gd name="connsiteY0" fmla="*/ 0 h 5811567"/>
              <a:gd name="connsiteX1" fmla="*/ 3110070 w 5359207"/>
              <a:gd name="connsiteY1" fmla="*/ 3148687 h 5811567"/>
              <a:gd name="connsiteX2" fmla="*/ 5359207 w 5359207"/>
              <a:gd name="connsiteY2" fmla="*/ 3148687 h 5811567"/>
              <a:gd name="connsiteX3" fmla="*/ 5359207 w 5359207"/>
              <a:gd name="connsiteY3" fmla="*/ 5811567 h 5811567"/>
              <a:gd name="connsiteX4" fmla="*/ 0 w 5359207"/>
              <a:gd name="connsiteY4" fmla="*/ 5811567 h 5811567"/>
              <a:gd name="connsiteX5" fmla="*/ 0 w 5359207"/>
              <a:gd name="connsiteY5" fmla="*/ 1 h 58115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59207" h="5811567">
                <a:moveTo>
                  <a:pt x="3110070" y="0"/>
                </a:moveTo>
                <a:lnTo>
                  <a:pt x="3110070" y="3148687"/>
                </a:lnTo>
                <a:lnTo>
                  <a:pt x="5359207" y="3148687"/>
                </a:lnTo>
                <a:lnTo>
                  <a:pt x="5359207" y="5811567"/>
                </a:lnTo>
                <a:lnTo>
                  <a:pt x="0" y="5811567"/>
                </a:lnTo>
                <a:lnTo>
                  <a:pt x="0" y="1"/>
                </a:lnTo>
                <a:close/>
              </a:path>
            </a:pathLst>
          </a:custGeom>
          <a:solidFill>
            <a:schemeClr val="accent2">
              <a:lumMod val="60000"/>
              <a:lumOff val="40000"/>
            </a:schemeClr>
          </a:solidFill>
          <a:ln w="12700">
            <a:miter lim="400000"/>
          </a:ln>
        </p:spPr>
        <p:txBody>
          <a:bodyPr wrap="square" lIns="28575" tIns="28575" rIns="28575" bIns="28575" anchor="ctr">
            <a:noAutofit/>
          </a:bodyPr>
          <a:lstStyle/>
          <a:p>
            <a:pPr>
              <a:defRPr sz="3000">
                <a:solidFill>
                  <a:srgbClr val="FFFFFF"/>
                </a:solidFill>
              </a:defRPr>
            </a:pPr>
            <a:endParaRPr sz="225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3695615" y="2977429"/>
            <a:ext cx="4814972" cy="1937472"/>
          </a:xfrm>
        </p:spPr>
        <p:txBody>
          <a:bodyPr anchor="b"/>
          <a:lstStyle>
            <a:lvl1pPr>
              <a:defRPr sz="45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3695615" y="5013224"/>
            <a:ext cx="4814972" cy="678183"/>
          </a:xfrm>
        </p:spPr>
        <p:txBody>
          <a:bodyPr/>
          <a:lstStyle>
            <a:lvl1pPr marL="0" indent="0">
              <a:buNone/>
              <a:defRPr sz="1800">
                <a:solidFill>
                  <a:schemeClr val="accent2">
                    <a:lumMod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628650" y="6356351"/>
            <a:ext cx="20574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3028950" y="6356351"/>
            <a:ext cx="30861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6457950" y="6356351"/>
            <a:ext cx="20574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5278891" y="548634"/>
            <a:ext cx="1276350" cy="228600"/>
          </a:xfrm>
          <a:noFill/>
        </p:spPr>
        <p:txBody>
          <a:bodyPr anchor="ctr">
            <a:noAutofit/>
          </a:bodyPr>
          <a:lstStyle>
            <a:lvl1pPr marL="0" indent="0" algn="r">
              <a:buNone/>
              <a:defRPr sz="900"/>
            </a:lvl1pPr>
            <a:lvl2pPr marL="342900" indent="0" algn="ctr">
              <a:buNone/>
              <a:defRPr/>
            </a:lvl2pPr>
            <a:lvl3pPr marL="685800" indent="0" algn="ctr">
              <a:buNone/>
              <a:defRPr/>
            </a:lvl3pPr>
            <a:lvl4pPr marL="1028700" indent="0" algn="ctr">
              <a:buNone/>
              <a:defRPr/>
            </a:lvl4pPr>
            <a:lvl5pPr marL="13716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5278891" y="775967"/>
            <a:ext cx="1276350" cy="228600"/>
          </a:xfrm>
          <a:noFill/>
        </p:spPr>
        <p:txBody>
          <a:bodyPr anchor="ctr">
            <a:noAutofit/>
          </a:bodyPr>
          <a:lstStyle>
            <a:lvl1pPr marL="0" indent="0" algn="r">
              <a:buNone/>
              <a:defRPr sz="900"/>
            </a:lvl1pPr>
            <a:lvl2pPr marL="342900" indent="0" algn="ctr">
              <a:buNone/>
              <a:defRPr/>
            </a:lvl2pPr>
            <a:lvl3pPr marL="685800" indent="0" algn="ctr">
              <a:buNone/>
              <a:defRPr/>
            </a:lvl3pPr>
            <a:lvl4pPr marL="1028700" indent="0" algn="ctr">
              <a:buNone/>
              <a:defRPr/>
            </a:lvl4pPr>
            <a:lvl5pPr marL="13716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5278891" y="1003300"/>
            <a:ext cx="1276350" cy="228600"/>
          </a:xfrm>
          <a:noFill/>
        </p:spPr>
        <p:txBody>
          <a:bodyPr anchor="ctr">
            <a:noAutofit/>
          </a:bodyPr>
          <a:lstStyle>
            <a:lvl1pPr marL="0" indent="0" algn="r">
              <a:buNone/>
              <a:defRPr sz="900"/>
            </a:lvl1pPr>
            <a:lvl2pPr marL="342900" indent="0" algn="ctr">
              <a:buNone/>
              <a:defRPr/>
            </a:lvl2pPr>
            <a:lvl3pPr marL="685800" indent="0" algn="ctr">
              <a:buNone/>
              <a:defRPr/>
            </a:lvl3pPr>
            <a:lvl4pPr marL="1028700" indent="0" algn="ctr">
              <a:buNone/>
              <a:defRPr/>
            </a:lvl4pPr>
            <a:lvl5pPr marL="1371600" indent="0" algn="ctr">
              <a:buNone/>
              <a:defRPr/>
            </a:lvl5pPr>
          </a:lstStyle>
          <a:p>
            <a:pPr lvl="0"/>
            <a:r>
              <a:rPr lang="en-US" dirty="0"/>
              <a:t>Company</a:t>
            </a:r>
          </a:p>
        </p:txBody>
      </p:sp>
      <p:sp>
        <p:nvSpPr>
          <p:cNvPr id="21" name="Picture Placeholder 35">
            <a:extLst>
              <a:ext uri="{FF2B5EF4-FFF2-40B4-BE49-F238E27FC236}">
                <a16:creationId xmlns:a16="http://schemas.microsoft.com/office/drawing/2014/main" id="{B9974E91-CA09-A88D-9C31-3D56E41660A5}"/>
              </a:ext>
            </a:extLst>
          </p:cNvPr>
          <p:cNvSpPr>
            <a:spLocks noGrp="1"/>
          </p:cNvSpPr>
          <p:nvPr>
            <p:ph type="pic" sz="quarter" idx="13"/>
          </p:nvPr>
        </p:nvSpPr>
        <p:spPr>
          <a:xfrm>
            <a:off x="260748" y="265177"/>
            <a:ext cx="3120391" cy="2832563"/>
          </a:xfrm>
          <a:noFill/>
        </p:spPr>
        <p:txBody>
          <a:bodyPr anchor="ctr"/>
          <a:lstStyle>
            <a:lvl1pPr marL="0" indent="0" algn="ctr">
              <a:buNone/>
              <a:defRPr/>
            </a:lvl1pPr>
          </a:lstStyle>
          <a:p>
            <a:endParaRPr lang="en-US" dirty="0"/>
          </a:p>
        </p:txBody>
      </p:sp>
      <p:sp>
        <p:nvSpPr>
          <p:cNvPr id="22" name="Picture Placeholder 35">
            <a:extLst>
              <a:ext uri="{FF2B5EF4-FFF2-40B4-BE49-F238E27FC236}">
                <a16:creationId xmlns:a16="http://schemas.microsoft.com/office/drawing/2014/main" id="{D9D56684-7949-04D3-7921-19D1D254DCC8}"/>
              </a:ext>
            </a:extLst>
          </p:cNvPr>
          <p:cNvSpPr>
            <a:spLocks noGrp="1"/>
          </p:cNvSpPr>
          <p:nvPr>
            <p:ph type="pic" sz="quarter" idx="17"/>
          </p:nvPr>
        </p:nvSpPr>
        <p:spPr>
          <a:xfrm>
            <a:off x="260747" y="3244179"/>
            <a:ext cx="3120390" cy="2832563"/>
          </a:xfrm>
          <a:noFill/>
        </p:spPr>
        <p:txBody>
          <a:bodyPr anchor="ctr"/>
          <a:lstStyle>
            <a:lvl1pPr marL="0" indent="0" algn="ctr">
              <a:buNone/>
              <a:defRPr/>
            </a:lvl1pPr>
          </a:lstStyle>
          <a:p>
            <a:endParaRPr lang="en-US" dirty="0"/>
          </a:p>
        </p:txBody>
      </p:sp>
      <p:sp>
        <p:nvSpPr>
          <p:cNvPr id="23" name="Picture Placeholder 35">
            <a:extLst>
              <a:ext uri="{FF2B5EF4-FFF2-40B4-BE49-F238E27FC236}">
                <a16:creationId xmlns:a16="http://schemas.microsoft.com/office/drawing/2014/main" id="{7C5E2847-31F6-07BF-4035-3DDF08EB7BED}"/>
              </a:ext>
            </a:extLst>
          </p:cNvPr>
          <p:cNvSpPr>
            <a:spLocks noGrp="1"/>
          </p:cNvSpPr>
          <p:nvPr>
            <p:ph type="pic" sz="quarter" idx="18"/>
          </p:nvPr>
        </p:nvSpPr>
        <p:spPr>
          <a:xfrm>
            <a:off x="6776020" y="265177"/>
            <a:ext cx="2107232" cy="3002518"/>
          </a:xfrm>
          <a:noFill/>
        </p:spPr>
        <p:txBody>
          <a:bodyPr anchor="ctr"/>
          <a:lstStyle>
            <a:lvl1pPr marL="0" indent="0" algn="ctr">
              <a:buNone/>
              <a:defRPr/>
            </a:lvl1pPr>
          </a:lstStyle>
          <a:p>
            <a:endParaRPr lang="en-US" dirty="0"/>
          </a:p>
        </p:txBody>
      </p:sp>
    </p:spTree>
    <p:extLst>
      <p:ext uri="{BB962C8B-B14F-4D97-AF65-F5344CB8AC3E}">
        <p14:creationId xmlns:p14="http://schemas.microsoft.com/office/powerpoint/2010/main" val="1567047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33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accent2">
                    <a:lumMod val="75000"/>
                  </a:schemeClr>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accent2">
                    <a:lumMod val="75000"/>
                  </a:schemeClr>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4725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72B7600-67E3-4D97-B453-880E2742B982}" type="slidenum">
              <a:rPr lang="en-US" smtClean="0"/>
              <a:t>‹#›</a:t>
            </a:fld>
            <a:endParaRPr lang="en-US"/>
          </a:p>
        </p:txBody>
      </p:sp>
      <p:grpSp>
        <p:nvGrpSpPr>
          <p:cNvPr id="12" name="Group 11">
            <a:extLst>
              <a:ext uri="{FF2B5EF4-FFF2-40B4-BE49-F238E27FC236}">
                <a16:creationId xmlns:a16="http://schemas.microsoft.com/office/drawing/2014/main" id="{69D1E5BE-CFF3-8610-0064-4F98E5CBA938}"/>
              </a:ext>
            </a:extLst>
          </p:cNvPr>
          <p:cNvGrpSpPr/>
          <p:nvPr userDrawn="1"/>
        </p:nvGrpSpPr>
        <p:grpSpPr>
          <a:xfrm>
            <a:off x="-1654908" y="-73804"/>
            <a:ext cx="1569183" cy="612144"/>
            <a:chOff x="-2096383" y="21447"/>
            <a:chExt cx="1569183" cy="612144"/>
          </a:xfrm>
        </p:grpSpPr>
        <p:sp>
          <p:nvSpPr>
            <p:cNvPr id="13" name="TextBox 12">
              <a:extLst>
                <a:ext uri="{FF2B5EF4-FFF2-40B4-BE49-F238E27FC236}">
                  <a16:creationId xmlns:a16="http://schemas.microsoft.com/office/drawing/2014/main" id="{71A54AA5-C1C1-CB8A-794F-F81C6EBD60C9}"/>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4" name="TextBox 13">
              <a:extLst>
                <a:ext uri="{FF2B5EF4-FFF2-40B4-BE49-F238E27FC236}">
                  <a16:creationId xmlns:a16="http://schemas.microsoft.com/office/drawing/2014/main" id="{C95E974A-B403-1B9B-4439-5E11A8F80529}"/>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5" name="Picture 14">
              <a:extLst>
                <a:ext uri="{FF2B5EF4-FFF2-40B4-BE49-F238E27FC236}">
                  <a16:creationId xmlns:a16="http://schemas.microsoft.com/office/drawing/2014/main" id="{FA1CA59C-ABC7-F699-685C-532936A92108}"/>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6" name="Rectangle 15">
            <a:extLst>
              <a:ext uri="{FF2B5EF4-FFF2-40B4-BE49-F238E27FC236}">
                <a16:creationId xmlns:a16="http://schemas.microsoft.com/office/drawing/2014/main" id="{B605D76A-D1A8-22C6-B356-511A5E4458BA}"/>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3115731525"/>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18" r:id="rId7"/>
    <p:sldLayoutId id="2147483735" r:id="rId8"/>
  </p:sldLayoutIdLst>
  <p:hf hdr="0"/>
  <p:txStyles>
    <p:titleStyle>
      <a:lvl1pPr algn="l" defTabSz="6858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spcAft>
          <a:spcPts val="90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spcAft>
          <a:spcPts val="900"/>
        </a:spcAft>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spcAft>
          <a:spcPts val="90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spcAft>
          <a:spcPts val="900"/>
        </a:spcAft>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spcAft>
          <a:spcPts val="900"/>
        </a:spcAft>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87B92BE7-96DC-6BF5-84E4-3803F3F90210}"/>
              </a:ext>
            </a:extLst>
          </p:cNvPr>
          <p:cNvSpPr>
            <a:spLocks noGrp="1"/>
          </p:cNvSpPr>
          <p:nvPr>
            <p:ph type="pic" sz="quarter" idx="13"/>
          </p:nvPr>
        </p:nvSpPr>
        <p:spPr/>
        <p:txBody>
          <a:bodyPr/>
          <a:lstStyle/>
          <a:p>
            <a:endParaRPr lang="en-US"/>
          </a:p>
        </p:txBody>
      </p:sp>
      <p:sp>
        <p:nvSpPr>
          <p:cNvPr id="8" name="Picture Placeholder 7">
            <a:extLst>
              <a:ext uri="{FF2B5EF4-FFF2-40B4-BE49-F238E27FC236}">
                <a16:creationId xmlns:a16="http://schemas.microsoft.com/office/drawing/2014/main" id="{64713D3B-87FB-A524-6499-288BFF7313C5}"/>
              </a:ext>
            </a:extLst>
          </p:cNvPr>
          <p:cNvSpPr>
            <a:spLocks noGrp="1"/>
          </p:cNvSpPr>
          <p:nvPr>
            <p:ph type="pic" sz="quarter" idx="14"/>
          </p:nvPr>
        </p:nvSpPr>
        <p:spPr/>
        <p:txBody>
          <a:bodyPr/>
          <a:lstStyle/>
          <a:p>
            <a:endParaRPr lang="en-US"/>
          </a:p>
        </p:txBody>
      </p:sp>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2</a:t>
            </a:fld>
            <a:endParaRPr lang="en-US">
              <a:solidFill>
                <a:prstClr val="black">
                  <a:tint val="75000"/>
                </a:prstClr>
              </a:solidFill>
              <a:latin typeface="Calibri" panose="020F0502020204030204"/>
            </a:endParaRPr>
          </a:p>
        </p:txBody>
      </p:sp>
      <p:sp>
        <p:nvSpPr>
          <p:cNvPr id="9" name="Picture Placeholder 8">
            <a:extLst>
              <a:ext uri="{FF2B5EF4-FFF2-40B4-BE49-F238E27FC236}">
                <a16:creationId xmlns:a16="http://schemas.microsoft.com/office/drawing/2014/main" id="{855DB42C-CCC5-155A-F91C-C70C4C0D33D5}"/>
              </a:ext>
            </a:extLst>
          </p:cNvPr>
          <p:cNvSpPr>
            <a:spLocks noGrp="1"/>
          </p:cNvSpPr>
          <p:nvPr>
            <p:ph type="pic" sz="quarter" idx="13"/>
          </p:nvPr>
        </p:nvSpPr>
        <p:spPr/>
        <p:txBody>
          <a:bodyPr/>
          <a:lstStyle/>
          <a:p>
            <a:endParaRPr lang="en-US"/>
          </a:p>
        </p:txBody>
      </p:sp>
      <p:sp>
        <p:nvSpPr>
          <p:cNvPr id="10" name="Picture Placeholder 9">
            <a:extLst>
              <a:ext uri="{FF2B5EF4-FFF2-40B4-BE49-F238E27FC236}">
                <a16:creationId xmlns:a16="http://schemas.microsoft.com/office/drawing/2014/main" id="{20240BC6-EDEB-9A57-C7F3-2268438FD6E7}"/>
              </a:ext>
            </a:extLst>
          </p:cNvPr>
          <p:cNvSpPr>
            <a:spLocks noGrp="1"/>
          </p:cNvSpPr>
          <p:nvPr>
            <p:ph type="pic" sz="quarter" idx="14"/>
          </p:nvPr>
        </p:nvSpPr>
        <p:spPr/>
        <p:txBody>
          <a:bodyPr/>
          <a:lstStyle/>
          <a:p>
            <a:endParaRPr lang="en-US"/>
          </a:p>
        </p:txBody>
      </p:sp>
      <p:sp>
        <p:nvSpPr>
          <p:cNvPr id="15" name="Picture Placeholder 14">
            <a:extLst>
              <a:ext uri="{FF2B5EF4-FFF2-40B4-BE49-F238E27FC236}">
                <a16:creationId xmlns:a16="http://schemas.microsoft.com/office/drawing/2014/main" id="{4FC2877F-C1C0-F9A7-D6C9-41EED152FA27}"/>
              </a:ext>
            </a:extLst>
          </p:cNvPr>
          <p:cNvSpPr>
            <a:spLocks noGrp="1"/>
          </p:cNvSpPr>
          <p:nvPr>
            <p:ph type="pic" sz="quarter" idx="15"/>
          </p:nvPr>
        </p:nvSpPr>
        <p:spPr/>
        <p:txBody>
          <a:bodyPr/>
          <a:lstStyle/>
          <a:p>
            <a:endParaRPr lang="en-US"/>
          </a:p>
        </p:txBody>
      </p:sp>
      <p:sp>
        <p:nvSpPr>
          <p:cNvPr id="16" name="Picture Placeholder 15">
            <a:extLst>
              <a:ext uri="{FF2B5EF4-FFF2-40B4-BE49-F238E27FC236}">
                <a16:creationId xmlns:a16="http://schemas.microsoft.com/office/drawing/2014/main" id="{3906AA49-1829-2594-AE24-A0E9934B201D}"/>
              </a:ext>
            </a:extLst>
          </p:cNvPr>
          <p:cNvSpPr>
            <a:spLocks noGrp="1"/>
          </p:cNvSpPr>
          <p:nvPr>
            <p:ph type="pic" sz="quarter" idx="16"/>
          </p:nvPr>
        </p:nvSpPr>
        <p:spPr/>
        <p:txBody>
          <a:bodyPr/>
          <a:lstStyle/>
          <a:p>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3</a:t>
            </a:fld>
            <a:endParaRPr lang="en-US">
              <a:solidFill>
                <a:prstClr val="black">
                  <a:tint val="75000"/>
                </a:prstClr>
              </a:solidFill>
              <a:latin typeface="Calibri" panose="020F0502020204030204"/>
            </a:endParaRPr>
          </a:p>
        </p:txBody>
      </p:sp>
      <p:sp>
        <p:nvSpPr>
          <p:cNvPr id="7" name="Picture Placeholder 6">
            <a:extLst>
              <a:ext uri="{FF2B5EF4-FFF2-40B4-BE49-F238E27FC236}">
                <a16:creationId xmlns:a16="http://schemas.microsoft.com/office/drawing/2014/main" id="{A9119BF7-A3A8-0FD3-2647-8B30B13442A1}"/>
              </a:ext>
            </a:extLst>
          </p:cNvPr>
          <p:cNvSpPr>
            <a:spLocks noGrp="1"/>
          </p:cNvSpPr>
          <p:nvPr>
            <p:ph type="pic" sz="quarter" idx="13"/>
          </p:nvPr>
        </p:nvSpPr>
        <p:spPr/>
        <p:txBody>
          <a:bodyPr/>
          <a:lstStyle/>
          <a:p>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4</a:t>
            </a:fld>
            <a:endParaRPr lang="en-US">
              <a:solidFill>
                <a:prstClr val="black">
                  <a:tint val="75000"/>
                </a:prstClr>
              </a:solidFill>
              <a:latin typeface="Calibri" panose="020F0502020204030204"/>
            </a:endParaRPr>
          </a:p>
        </p:txBody>
      </p:sp>
      <p:sp>
        <p:nvSpPr>
          <p:cNvPr id="11" name="Picture Placeholder 10">
            <a:extLst>
              <a:ext uri="{FF2B5EF4-FFF2-40B4-BE49-F238E27FC236}">
                <a16:creationId xmlns:a16="http://schemas.microsoft.com/office/drawing/2014/main" id="{8D16271F-A1F4-C31B-C9F8-CCB7EBB16C9D}"/>
              </a:ext>
            </a:extLst>
          </p:cNvPr>
          <p:cNvSpPr>
            <a:spLocks noGrp="1"/>
          </p:cNvSpPr>
          <p:nvPr>
            <p:ph type="pic" sz="quarter" idx="13"/>
          </p:nvPr>
        </p:nvSpPr>
        <p:spPr/>
        <p:txBody>
          <a:bodyPr/>
          <a:lstStyle/>
          <a:p>
            <a:endParaRPr lang="en-US"/>
          </a:p>
        </p:txBody>
      </p:sp>
      <p:sp>
        <p:nvSpPr>
          <p:cNvPr id="12" name="Picture Placeholder 11">
            <a:extLst>
              <a:ext uri="{FF2B5EF4-FFF2-40B4-BE49-F238E27FC236}">
                <a16:creationId xmlns:a16="http://schemas.microsoft.com/office/drawing/2014/main" id="{01044A33-1642-CB07-DD4A-10FA9F3CA16E}"/>
              </a:ext>
            </a:extLst>
          </p:cNvPr>
          <p:cNvSpPr>
            <a:spLocks noGrp="1"/>
          </p:cNvSpPr>
          <p:nvPr>
            <p:ph type="pic" sz="quarter" idx="14"/>
          </p:nvPr>
        </p:nvSpPr>
        <p:spPr/>
        <p:txBody>
          <a:bodyPr/>
          <a:lstStyle/>
          <a:p>
            <a:endParaRPr lang="en-US"/>
          </a:p>
        </p:txBody>
      </p:sp>
      <p:sp>
        <p:nvSpPr>
          <p:cNvPr id="13" name="Picture Placeholder 12">
            <a:extLst>
              <a:ext uri="{FF2B5EF4-FFF2-40B4-BE49-F238E27FC236}">
                <a16:creationId xmlns:a16="http://schemas.microsoft.com/office/drawing/2014/main" id="{DCF7F78F-9256-6EFC-CDDA-7E7710C8EBD7}"/>
              </a:ext>
            </a:extLst>
          </p:cNvPr>
          <p:cNvSpPr>
            <a:spLocks noGrp="1"/>
          </p:cNvSpPr>
          <p:nvPr>
            <p:ph type="pic" sz="quarter" idx="15"/>
          </p:nvPr>
        </p:nvSpPr>
        <p:spPr/>
        <p:txBody>
          <a:bodyPr/>
          <a:lstStyle/>
          <a:p>
            <a:endParaRPr lang="en-US"/>
          </a:p>
        </p:txBody>
      </p:sp>
      <p:sp>
        <p:nvSpPr>
          <p:cNvPr id="14" name="Picture Placeholder 13">
            <a:extLst>
              <a:ext uri="{FF2B5EF4-FFF2-40B4-BE49-F238E27FC236}">
                <a16:creationId xmlns:a16="http://schemas.microsoft.com/office/drawing/2014/main" id="{885CD60E-C6A6-7026-F02F-CF7E1EA00AF5}"/>
              </a:ext>
            </a:extLst>
          </p:cNvPr>
          <p:cNvSpPr>
            <a:spLocks noGrp="1"/>
          </p:cNvSpPr>
          <p:nvPr>
            <p:ph type="pic" sz="quarter" idx="16"/>
          </p:nvPr>
        </p:nvSpPr>
        <p:spPr/>
        <p:txBody>
          <a:bodyPr/>
          <a:lstStyle/>
          <a:p>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5</a:t>
            </a:fld>
            <a:endParaRPr lang="en-US">
              <a:solidFill>
                <a:prstClr val="black">
                  <a:tint val="75000"/>
                </a:prstClr>
              </a:solidFill>
              <a:latin typeface="Calibri" panose="020F0502020204030204"/>
            </a:endParaRPr>
          </a:p>
        </p:txBody>
      </p:sp>
      <p:sp>
        <p:nvSpPr>
          <p:cNvPr id="11" name="Picture Placeholder 10">
            <a:extLst>
              <a:ext uri="{FF2B5EF4-FFF2-40B4-BE49-F238E27FC236}">
                <a16:creationId xmlns:a16="http://schemas.microsoft.com/office/drawing/2014/main" id="{38EDD7C7-CA36-0177-B9F0-1645E46FE5D5}"/>
              </a:ext>
            </a:extLst>
          </p:cNvPr>
          <p:cNvSpPr>
            <a:spLocks noGrp="1"/>
          </p:cNvSpPr>
          <p:nvPr>
            <p:ph type="pic" sz="quarter" idx="13"/>
          </p:nvPr>
        </p:nvSpPr>
        <p:spPr/>
        <p:txBody>
          <a:bodyPr/>
          <a:lstStyle/>
          <a:p>
            <a:endParaRPr lang="en-US"/>
          </a:p>
        </p:txBody>
      </p:sp>
      <p:sp>
        <p:nvSpPr>
          <p:cNvPr id="12" name="Picture Placeholder 11">
            <a:extLst>
              <a:ext uri="{FF2B5EF4-FFF2-40B4-BE49-F238E27FC236}">
                <a16:creationId xmlns:a16="http://schemas.microsoft.com/office/drawing/2014/main" id="{B568A652-C003-1B23-8E57-759EFC51B03D}"/>
              </a:ext>
            </a:extLst>
          </p:cNvPr>
          <p:cNvSpPr>
            <a:spLocks noGrp="1"/>
          </p:cNvSpPr>
          <p:nvPr>
            <p:ph type="pic" sz="quarter" idx="14"/>
          </p:nvPr>
        </p:nvSpPr>
        <p:spPr/>
        <p:txBody>
          <a:bodyPr/>
          <a:lstStyle/>
          <a:p>
            <a:endParaRPr lang="en-US"/>
          </a:p>
        </p:txBody>
      </p:sp>
      <p:sp>
        <p:nvSpPr>
          <p:cNvPr id="13" name="Picture Placeholder 12">
            <a:extLst>
              <a:ext uri="{FF2B5EF4-FFF2-40B4-BE49-F238E27FC236}">
                <a16:creationId xmlns:a16="http://schemas.microsoft.com/office/drawing/2014/main" id="{EC52CED2-C459-A8E8-300E-EF50F92A8BBA}"/>
              </a:ext>
            </a:extLst>
          </p:cNvPr>
          <p:cNvSpPr>
            <a:spLocks noGrp="1"/>
          </p:cNvSpPr>
          <p:nvPr>
            <p:ph type="pic" sz="quarter" idx="15"/>
          </p:nvPr>
        </p:nvSpPr>
        <p:spPr/>
        <p:txBody>
          <a:bodyPr/>
          <a:lstStyle/>
          <a:p>
            <a:endParaRPr lang="en-US"/>
          </a:p>
        </p:txBody>
      </p:sp>
      <p:sp>
        <p:nvSpPr>
          <p:cNvPr id="14" name="Picture Placeholder 13">
            <a:extLst>
              <a:ext uri="{FF2B5EF4-FFF2-40B4-BE49-F238E27FC236}">
                <a16:creationId xmlns:a16="http://schemas.microsoft.com/office/drawing/2014/main" id="{AD268EAA-61A7-469C-13A9-5CF23A68B547}"/>
              </a:ext>
            </a:extLst>
          </p:cNvPr>
          <p:cNvSpPr>
            <a:spLocks noGrp="1"/>
          </p:cNvSpPr>
          <p:nvPr>
            <p:ph type="pic" sz="quarter" idx="16"/>
          </p:nvPr>
        </p:nvSpPr>
        <p:spPr/>
        <p:txBody>
          <a:bodyPr/>
          <a:lstStyle/>
          <a:p>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pPr defTabSz="342900"/>
            <a:r>
              <a:rPr lang="en-US">
                <a:solidFill>
                  <a:prstClr val="black">
                    <a:tint val="75000"/>
                  </a:prstClr>
                </a:solidFill>
                <a:latin typeface="Calibri" panose="020F0502020204030204"/>
              </a:rPr>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pPr defTabSz="342900"/>
            <a:r>
              <a:rPr lang="en-US">
                <a:solidFill>
                  <a:prstClr val="black">
                    <a:tint val="75000"/>
                  </a:prstClr>
                </a:solidFill>
                <a:latin typeface="Calibri" panose="020F0502020204030204"/>
              </a:rPr>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pPr defTabSz="342900"/>
            <a:fld id="{672B7600-67E3-4D97-B453-880E2742B982}" type="slidenum">
              <a:rPr lang="en-US">
                <a:solidFill>
                  <a:prstClr val="black">
                    <a:tint val="75000"/>
                  </a:prstClr>
                </a:solidFill>
                <a:latin typeface="Calibri" panose="020F0502020204030204"/>
              </a:rPr>
              <a:pPr defTabSz="342900"/>
              <a:t>6</a:t>
            </a:fld>
            <a:endParaRPr lang="en-US">
              <a:solidFill>
                <a:prstClr val="black">
                  <a:tint val="75000"/>
                </a:prstClr>
              </a:solidFill>
              <a:latin typeface="Calibri" panose="020F0502020204030204"/>
            </a:endParaRP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normAutofit/>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normAutofit/>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39D9854B-D91F-77A1-966B-80DA0FD7854B}"/>
              </a:ext>
            </a:extLst>
          </p:cNvPr>
          <p:cNvSpPr>
            <a:spLocks noGrp="1"/>
          </p:cNvSpPr>
          <p:nvPr>
            <p:ph type="pic" sz="quarter" idx="13"/>
          </p:nvPr>
        </p:nvSpPr>
        <p:spPr/>
        <p:txBody>
          <a:bodyPr/>
          <a:lstStyle/>
          <a:p>
            <a:endParaRPr lang="en-US"/>
          </a:p>
        </p:txBody>
      </p:sp>
      <p:sp>
        <p:nvSpPr>
          <p:cNvPr id="10" name="Picture Placeholder 9">
            <a:extLst>
              <a:ext uri="{FF2B5EF4-FFF2-40B4-BE49-F238E27FC236}">
                <a16:creationId xmlns:a16="http://schemas.microsoft.com/office/drawing/2014/main" id="{91B55948-67C0-05A8-3D01-0B03FDFDD6BC}"/>
              </a:ext>
            </a:extLst>
          </p:cNvPr>
          <p:cNvSpPr>
            <a:spLocks noGrp="1"/>
          </p:cNvSpPr>
          <p:nvPr>
            <p:ph type="pic" sz="quarter" idx="17"/>
          </p:nvPr>
        </p:nvSpPr>
        <p:spPr/>
        <p:txBody>
          <a:bodyPr/>
          <a:lstStyle/>
          <a:p>
            <a:endParaRPr lang="en-US"/>
          </a:p>
        </p:txBody>
      </p:sp>
      <p:sp>
        <p:nvSpPr>
          <p:cNvPr id="12" name="Picture Placeholder 11">
            <a:extLst>
              <a:ext uri="{FF2B5EF4-FFF2-40B4-BE49-F238E27FC236}">
                <a16:creationId xmlns:a16="http://schemas.microsoft.com/office/drawing/2014/main" id="{66F141BA-533A-AADB-82CF-3629866C668D}"/>
              </a:ext>
            </a:extLst>
          </p:cNvPr>
          <p:cNvSpPr>
            <a:spLocks noGrp="1"/>
          </p:cNvSpPr>
          <p:nvPr>
            <p:ph type="pic" sz="quarter" idx="18"/>
          </p:nvPr>
        </p:nvSpPr>
        <p:spPr/>
        <p:txBody>
          <a:bodyPr/>
          <a:lstStyle/>
          <a:p>
            <a:endParaRPr lang="en-US"/>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Rectangular Harmony">
      <a:dk1>
        <a:srgbClr val="262626"/>
      </a:dk1>
      <a:lt1>
        <a:srgbClr val="FFFFFF"/>
      </a:lt1>
      <a:dk2>
        <a:srgbClr val="262626"/>
      </a:dk2>
      <a:lt2>
        <a:srgbClr val="FFFFFF"/>
      </a:lt2>
      <a:accent1>
        <a:srgbClr val="485267"/>
      </a:accent1>
      <a:accent2>
        <a:srgbClr val="557C7B"/>
      </a:accent2>
      <a:accent3>
        <a:srgbClr val="72924E"/>
      </a:accent3>
      <a:accent4>
        <a:srgbClr val="C3BC4F"/>
      </a:accent4>
      <a:accent5>
        <a:srgbClr val="EEDE63"/>
      </a:accent5>
      <a:accent6>
        <a:srgbClr val="FDCD5A"/>
      </a:accent6>
      <a:hlink>
        <a:srgbClr val="FFFFFF"/>
      </a:hlink>
      <a:folHlink>
        <a:srgbClr val="59595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2_T_PGO_Rectangular-Harmony-4x3.pptx" id="{ADFD6BB8-660F-4C14-B841-D071BBF57A8E}" vid="{B4108B9F-28BF-4838-BE83-168FB45D8DB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82_T_PGO_Rectangular-Harmony-4x3.pptx" id="{ADFD6BB8-660F-4C14-B841-D071BBF57A8E}" vid="{A7AF1B56-1348-4D60-93E2-B9793F95722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614</TotalTime>
  <Words>363</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Rectangular Harmony</dc:title>
  <dc:creator>PresentationGO.com</dc:creator>
  <dc:description>© Copyright PresentationGo.com</dc:description>
  <cp:lastModifiedBy>Christophe Barroche</cp:lastModifiedBy>
  <cp:revision>15</cp:revision>
  <dcterms:created xsi:type="dcterms:W3CDTF">2019-11-21T05:08:20Z</dcterms:created>
  <dcterms:modified xsi:type="dcterms:W3CDTF">2023-08-18T22:50:12Z</dcterms:modified>
  <cp:category>Templates</cp:category>
</cp:coreProperties>
</file>